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62" r:id="rId6"/>
    <p:sldId id="261" r:id="rId7"/>
    <p:sldId id="260" r:id="rId8"/>
    <p:sldId id="259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46F85-AADE-43BF-8EF6-79009AD05C01}" type="datetimeFigureOut">
              <a:rPr lang="nb-NO" smtClean="0"/>
              <a:t>24.10.2015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0DC2C-A7C1-464C-A5BA-435B3B6D638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8901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0DC2C-A7C1-464C-A5BA-435B3B6D6385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0291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err="1" smtClean="0"/>
              <a:t>HelseNorge</a:t>
            </a:r>
            <a:r>
              <a:rPr lang="nb-NO" dirty="0" smtClean="0"/>
              <a:t> i Framtida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smtClean="0"/>
              <a:t>Karianne O. Tung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546872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478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19803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36060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354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err="1" smtClean="0"/>
              <a:t>HelseNorge</a:t>
            </a:r>
            <a:r>
              <a:rPr lang="nb-NO" dirty="0" smtClean="0"/>
              <a:t> i Framtida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smtClean="0"/>
              <a:t>Karianne O. Tung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3304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tellysbil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err="1" smtClean="0"/>
              <a:t>HelseNorge</a:t>
            </a:r>
            <a:r>
              <a:rPr lang="nb-NO" dirty="0" smtClean="0"/>
              <a:t> i Framtida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dirty="0" smtClean="0"/>
              <a:t>Karianne O. Tung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918636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845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42443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5956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9498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48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975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b-NO" smtClean="0"/>
              <a:t>26.10.2015</a:t>
            </a:r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b-NO" smtClean="0"/>
              <a:t>HelseNorge i Framtida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EAA23-9F2A-4394-84C7-C3C147F747F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33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err="1" smtClean="0"/>
              <a:t>HelseNorge</a:t>
            </a:r>
            <a:r>
              <a:rPr lang="nb-NO" dirty="0" smtClean="0"/>
              <a:t> i framtida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Karianne O. Tung</a:t>
            </a:r>
          </a:p>
          <a:p>
            <a:r>
              <a:rPr lang="nb-NO" sz="2000" dirty="0" smtClean="0"/>
              <a:t>Stortingsrepresentant, Arbeiderpartiet</a:t>
            </a:r>
          </a:p>
          <a:p>
            <a:r>
              <a:rPr lang="nb-NO" sz="2000" dirty="0" smtClean="0"/>
              <a:t>26. Oktober 2015</a:t>
            </a: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87589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rmAutofit/>
          </a:bodyPr>
          <a:lstStyle/>
          <a:p>
            <a:r>
              <a:rPr lang="nb-NO" dirty="0" smtClean="0"/>
              <a:t>#9</a:t>
            </a:r>
            <a:br>
              <a:rPr lang="nb-NO" dirty="0" smtClean="0"/>
            </a:br>
            <a:r>
              <a:rPr lang="nb-NO" sz="4000" dirty="0"/>
              <a:t/>
            </a:r>
            <a:br>
              <a:rPr lang="nb-NO" sz="4000" dirty="0"/>
            </a:br>
            <a:r>
              <a:rPr lang="nb-NO" sz="4000" dirty="0" smtClean="0"/>
              <a:t>«..og stort kan bli for stort» 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2425292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rmAutofit/>
          </a:bodyPr>
          <a:lstStyle/>
          <a:p>
            <a:r>
              <a:rPr lang="nb-NO" dirty="0" smtClean="0"/>
              <a:t>#10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sz="4000" dirty="0" smtClean="0"/>
              <a:t>«Framover, alltid framover»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25292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rmAutofit/>
          </a:bodyPr>
          <a:lstStyle/>
          <a:p>
            <a:r>
              <a:rPr lang="nb-NO" dirty="0" smtClean="0"/>
              <a:t>#11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sz="4000" dirty="0" smtClean="0"/>
              <a:t>«Bygg reis deg!»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34267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2664296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#1</a:t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«Alt vi trenger mer av, </a:t>
            </a:r>
            <a:br>
              <a:rPr lang="nb-NO" dirty="0" smtClean="0"/>
            </a:br>
            <a:r>
              <a:rPr lang="nb-NO" dirty="0" smtClean="0"/>
              <a:t>er kjærlighet og helse»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2666727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#2</a:t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«Sykehus skal være </a:t>
            </a:r>
            <a:br>
              <a:rPr lang="nb-NO" dirty="0" smtClean="0"/>
            </a:br>
            <a:r>
              <a:rPr lang="nb-NO" dirty="0" smtClean="0"/>
              <a:t>fellesskapets eiendom»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06687"/>
          </a:xfrm>
        </p:spPr>
        <p:txBody>
          <a:bodyPr>
            <a:normAutofit/>
          </a:bodyPr>
          <a:lstStyle/>
          <a:p>
            <a:r>
              <a:rPr lang="nb-NO" dirty="0" smtClean="0"/>
              <a:t>#3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>«På ditt lag»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8695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#4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>«</a:t>
            </a:r>
            <a:r>
              <a:rPr lang="nb-NO" smtClean="0"/>
              <a:t>Kultur som spiser </a:t>
            </a:r>
            <a:br>
              <a:rPr lang="nb-NO" smtClean="0"/>
            </a:br>
            <a:r>
              <a:rPr lang="nb-NO" smtClean="0"/>
              <a:t>strategi </a:t>
            </a:r>
            <a:r>
              <a:rPr lang="nb-NO" dirty="0" smtClean="0"/>
              <a:t>til frokost»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34679"/>
          </a:xfrm>
        </p:spPr>
        <p:txBody>
          <a:bodyPr>
            <a:normAutofit/>
          </a:bodyPr>
          <a:lstStyle/>
          <a:p>
            <a:r>
              <a:rPr lang="nb-NO" dirty="0" smtClean="0"/>
              <a:t>#5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>«Sykehus kan ikke fjernstyres»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#6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>«Ingenting er så ødeleggende for en organisasjon som dårlig økonomistyring»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06687"/>
          </a:xfrm>
        </p:spPr>
        <p:txBody>
          <a:bodyPr>
            <a:normAutofit/>
          </a:bodyPr>
          <a:lstStyle/>
          <a:p>
            <a:r>
              <a:rPr lang="nb-NO" dirty="0" smtClean="0"/>
              <a:t>#7</a:t>
            </a:r>
            <a:br>
              <a:rPr lang="nb-NO" dirty="0" smtClean="0"/>
            </a:br>
            <a:r>
              <a:rPr lang="nb-NO" dirty="0"/>
              <a:t/>
            </a:r>
            <a:br>
              <a:rPr lang="nb-NO" dirty="0"/>
            </a:br>
            <a:r>
              <a:rPr lang="nb-NO" dirty="0" smtClean="0"/>
              <a:t>«12 milliarder </a:t>
            </a:r>
            <a:r>
              <a:rPr lang="nb-NO" u="sng" dirty="0" smtClean="0"/>
              <a:t>er</a:t>
            </a:r>
            <a:r>
              <a:rPr lang="nb-NO" dirty="0" smtClean="0"/>
              <a:t> 12 milliarder»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7624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rmAutofit/>
          </a:bodyPr>
          <a:lstStyle/>
          <a:p>
            <a:r>
              <a:rPr lang="nb-NO" sz="4000" dirty="0" smtClean="0"/>
              <a:t>#8</a:t>
            </a:r>
            <a:br>
              <a:rPr lang="nb-NO" sz="4000" dirty="0" smtClean="0"/>
            </a:br>
            <a:r>
              <a:rPr lang="nb-NO" sz="4000" dirty="0"/>
              <a:t/>
            </a:r>
            <a:br>
              <a:rPr lang="nb-NO" sz="4000" dirty="0"/>
            </a:br>
            <a:r>
              <a:rPr lang="nb-NO" sz="4000" dirty="0" smtClean="0"/>
              <a:t>«Smått kan være godt..» 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2425292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71</TotalTime>
  <Words>37</Words>
  <Application>Microsoft Office PowerPoint</Application>
  <PresentationFormat>Skjermfremvisning (4:3)</PresentationFormat>
  <Paragraphs>16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12</vt:i4>
      </vt:variant>
    </vt:vector>
  </HeadingPairs>
  <TitlesOfParts>
    <vt:vector size="13" baseType="lpstr">
      <vt:lpstr>Office-tema</vt:lpstr>
      <vt:lpstr>HelseNorge i framtida</vt:lpstr>
      <vt:lpstr>#1  «Alt vi trenger mer av,  er kjærlighet og helse»</vt:lpstr>
      <vt:lpstr>#2  «Sykehus skal være  fellesskapets eiendom»</vt:lpstr>
      <vt:lpstr>#3  «På ditt lag»</vt:lpstr>
      <vt:lpstr>#4  «Kultur som spiser  strategi til frokost» </vt:lpstr>
      <vt:lpstr>#5  «Sykehus kan ikke fjernstyres» </vt:lpstr>
      <vt:lpstr>#6  «Ingenting er så ødeleggende for en organisasjon som dårlig økonomistyring» </vt:lpstr>
      <vt:lpstr>#7  «12 milliarder er 12 milliarder»</vt:lpstr>
      <vt:lpstr>#8  «Smått kan være godt..» </vt:lpstr>
      <vt:lpstr>#9  «..og stort kan bli for stort» </vt:lpstr>
      <vt:lpstr>#10  «Framover, alltid framover»</vt:lpstr>
      <vt:lpstr>#11  «Bygg reis deg!»</vt:lpstr>
    </vt:vector>
  </TitlesOfParts>
  <Company>Stortinget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HelseNorge i Framtida</dc:title>
  <dc:creator>Tung Karianne O.</dc:creator>
  <cp:lastModifiedBy>Tung Karianne O.</cp:lastModifiedBy>
  <cp:revision>4</cp:revision>
  <dcterms:created xsi:type="dcterms:W3CDTF">2015-10-24T10:35:50Z</dcterms:created>
  <dcterms:modified xsi:type="dcterms:W3CDTF">2015-10-24T11:46:59Z</dcterms:modified>
</cp:coreProperties>
</file>