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media/image15.jpeg" ContentType="image/jpeg"/>
  <Override PartName="/ppt/media/image14.jpeg" ContentType="image/jpeg"/>
  <Override PartName="/ppt/media/image13.jpeg" ContentType="image/jpeg"/>
  <Override PartName="/ppt/media/image20.jpeg" ContentType="image/jpeg"/>
  <Override PartName="/ppt/media/image9.jpeg" ContentType="image/jpeg"/>
  <Override PartName="/ppt/media/image11.jpeg" ContentType="image/jpeg"/>
  <Override PartName="/ppt/media/image10.jpeg" ContentType="image/jpeg"/>
  <Override PartName="/ppt/media/image8.jpeg" ContentType="image/jpeg"/>
  <Override PartName="/ppt/media/image1.png" ContentType="image/png"/>
  <Override PartName="/ppt/media/image7.jpeg" ContentType="image/jpeg"/>
  <Override PartName="/ppt/media/image6.jpeg" ContentType="image/jpeg"/>
  <Override PartName="/ppt/media/image5.jpeg" ContentType="image/jpeg"/>
  <Override PartName="/ppt/media/image4.jpeg" ContentType="image/jpeg"/>
  <Override PartName="/ppt/media/image19.jpeg" ContentType="image/jpeg"/>
  <Override PartName="/ppt/media/image2.jpeg" ContentType="image/jpeg"/>
  <Override PartName="/ppt/media/image18.jpeg" ContentType="image/jpeg"/>
  <Override PartName="/ppt/media/image17.jpeg" ContentType="image/jpeg"/>
  <Override PartName="/ppt/media/image3.png" ContentType="image/png"/>
  <Override PartName="/ppt/media/image16.jpeg" ContentType="image/jpeg"/>
  <Override PartName="/ppt/media/image12.png" ContentType="image/png"/>
  <Override PartName="/ppt/slideLayouts/slideLayout1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_rels/slideLayout16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2.xml.rels" ContentType="application/vnd.openxmlformats-package.relationships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6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3071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3520" y="36817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1720"/>
            <a:ext cx="822852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82292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3520" y="36817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6817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6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3071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3520" y="36817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57200" y="3681720"/>
            <a:ext cx="822852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82292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673520" y="36817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0" name="PlaceHolder 5"/>
          <p:cNvSpPr>
            <a:spLocks noGrp="1"/>
          </p:cNvSpPr>
          <p:nvPr>
            <p:ph type="body"/>
          </p:nvPr>
        </p:nvSpPr>
        <p:spPr>
          <a:xfrm>
            <a:off x="457200" y="36817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nb-NO" sz="4400">
                <a:solidFill>
                  <a:srgbClr val="000000"/>
                </a:solidFill>
                <a:latin typeface="Calibri"/>
              </a:rPr>
              <a:t>Click to edit the title text formatKlikk for å redigere tittelstil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nb-NO" sz="1200">
                <a:solidFill>
                  <a:srgbClr val="8b8b8b"/>
                </a:solidFill>
                <a:latin typeface="Calibri"/>
              </a:rPr>
              <a:t>18.11.14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929D7831-FCE5-43B6-8B33-FA928E1BA807}" type="slidenum">
              <a:rPr lang="nb-NO" sz="1200">
                <a:solidFill>
                  <a:srgbClr val="8b8b8b"/>
                </a:solidFill>
                <a:latin typeface="Calibri"/>
              </a:rPr>
              <a:t>&lt;number&gt;</a:t>
            </a:fld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25000"/>
              <a:buFont typeface="StarSymbol"/>
              <a:buChar char=""/>
            </a:pPr>
            <a:r>
              <a:rPr lang="nb-NO"/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nb-NO"/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nb-NO"/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nb-NO"/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nb-NO"/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nb-NO"/>
              <a:t>Sixth Outline Level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nb-NO"/>
              <a:t>Seventh Outline Level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nb-NO" sz="1200">
                <a:solidFill>
                  <a:srgbClr val="8b8b8b"/>
                </a:solidFill>
                <a:latin typeface="Calibri"/>
              </a:rPr>
              <a:t>18.11.14</a:t>
            </a:r>
            <a:endParaRPr/>
          </a:p>
        </p:txBody>
      </p:sp>
      <p:sp>
        <p:nvSpPr>
          <p:cNvPr id="38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39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3EAD7352-9221-4909-9D33-A5DBA6E6C4BA}" type="slidenum">
              <a:rPr lang="nb-NO" sz="1200">
                <a:solidFill>
                  <a:srgbClr val="8b8b8b"/>
                </a:solidFill>
                <a:latin typeface="Calibri"/>
              </a:rPr>
              <a:t>&lt;number&gt;</a:t>
            </a:fld>
            <a:endParaRPr/>
          </a:p>
        </p:txBody>
      </p:sp>
      <p:sp>
        <p:nvSpPr>
          <p:cNvPr id="40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anchor="ctr" bIns="0" lIns="0" rIns="0" tIns="0" wrap="none"/>
          <a:p>
            <a:r>
              <a:rPr lang="nb-NO"/>
              <a:t>Click to edit the title text format</a:t>
            </a:r>
            <a:endParaRPr/>
          </a:p>
        </p:txBody>
      </p:sp>
      <p:sp>
        <p:nvSpPr>
          <p:cNvPr id="41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25000"/>
              <a:buFont typeface="StarSymbol"/>
              <a:buChar char=""/>
            </a:pPr>
            <a:r>
              <a:rPr lang="nb-NO"/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nb-NO"/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nb-NO"/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nb-NO"/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nb-NO"/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nb-NO"/>
              <a:t>Sixth Outline Level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nb-NO"/>
              <a:t>Seventh Outline Level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5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jpeg"/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5" Type="http://schemas.openxmlformats.org/officeDocument/2006/relationships/image" Target="../media/image7.jpeg"/><Relationship Id="rId6" Type="http://schemas.openxmlformats.org/officeDocument/2006/relationships/image" Target="../media/image8.jpeg"/><Relationship Id="rId7" Type="http://schemas.openxmlformats.org/officeDocument/2006/relationships/image" Target="../media/image9.jpeg"/><Relationship Id="rId8" Type="http://schemas.openxmlformats.org/officeDocument/2006/relationships/image" Target="../media/image10.jpeg"/><Relationship Id="rId9" Type="http://schemas.openxmlformats.org/officeDocument/2006/relationships/image" Target="../media/image11.jpeg"/><Relationship Id="rId10" Type="http://schemas.openxmlformats.org/officeDocument/2006/relationships/image" Target="../media/image12.png"/><Relationship Id="rId11" Type="http://schemas.openxmlformats.org/officeDocument/2006/relationships/image" Target="../media/image13.jpeg"/><Relationship Id="rId1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image" Target="../media/image16.jpeg"/><Relationship Id="rId3" Type="http://schemas.openxmlformats.org/officeDocument/2006/relationships/image" Target="../media/image17.jpeg"/><Relationship Id="rId4" Type="http://schemas.openxmlformats.org/officeDocument/2006/relationships/slideLayout" Target="../slideLayouts/slideLayout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slideLayout" Target="../slideLayouts/slideLayout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image" Target="../media/image20.jpeg"/><Relationship Id="rId3" Type="http://schemas.openxmlformats.org/officeDocument/2006/relationships/slideLayout" Target="../slideLayouts/slideLayout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CustomShape 1"/>
          <p:cNvSpPr/>
          <p:nvPr/>
        </p:nvSpPr>
        <p:spPr>
          <a:xfrm>
            <a:off x="0" y="-82080"/>
            <a:ext cx="9143640" cy="6910200"/>
          </a:xfrm>
          <a:prstGeom prst="rect">
            <a:avLst/>
          </a:prstGeom>
          <a:gradFill>
            <a:gsLst>
              <a:gs pos="0">
                <a:srgbClr val="491852"/>
              </a:gs>
              <a:gs pos="50000">
                <a:srgbClr val="660066"/>
              </a:gs>
              <a:gs pos="100000">
                <a:srgbClr val="491852"/>
              </a:gs>
            </a:gsLst>
            <a:lin ang="0"/>
          </a:gradFill>
        </p:spPr>
      </p:sp>
      <p:pic>
        <p:nvPicPr>
          <p:cNvPr descr="" id="75" name="Avantas_logo_horisontal_neg.png"/>
          <p:cNvPicPr/>
          <p:nvPr/>
        </p:nvPicPr>
        <p:blipFill>
          <a:blip r:embed="rId1"/>
          <a:stretch>
            <a:fillRect/>
          </a:stretch>
        </p:blipFill>
        <p:spPr>
          <a:xfrm>
            <a:off x="6142680" y="5877360"/>
            <a:ext cx="2448000" cy="720000"/>
          </a:xfrm>
          <a:prstGeom prst="rect">
            <a:avLst/>
          </a:prstGeom>
        </p:spPr>
      </p:pic>
      <p:sp>
        <p:nvSpPr>
          <p:cNvPr id="76" name="CustomShape 2"/>
          <p:cNvSpPr/>
          <p:nvPr/>
        </p:nvSpPr>
        <p:spPr>
          <a:xfrm>
            <a:off x="1680480" y="1824480"/>
            <a:ext cx="5686200" cy="88416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nb-NO" sz="3200">
                <a:solidFill>
                  <a:srgbClr val="ffffff"/>
                </a:solidFill>
                <a:latin typeface="Calibri"/>
              </a:rPr>
              <a:t>Men hvordan gjør vi det…?</a:t>
            </a:r>
            <a:endParaRPr/>
          </a:p>
        </p:txBody>
      </p:sp>
      <p:sp>
        <p:nvSpPr>
          <p:cNvPr id="77" name="TextShape 3"/>
          <p:cNvSpPr txBox="1"/>
          <p:nvPr/>
        </p:nvSpPr>
        <p:spPr>
          <a:xfrm>
            <a:off x="2627640" y="268200"/>
            <a:ext cx="2664000" cy="73728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nb-NO" sz="3600">
                <a:solidFill>
                  <a:srgbClr val="000000"/>
                </a:solidFill>
                <a:latin typeface="Calibri"/>
              </a:rPr>
              <a:t>Bygge lag</a:t>
            </a:r>
            <a:endParaRPr/>
          </a:p>
        </p:txBody>
      </p:sp>
      <p:sp>
        <p:nvSpPr>
          <p:cNvPr id="78" name="CustomShape 4"/>
          <p:cNvSpPr/>
          <p:nvPr/>
        </p:nvSpPr>
        <p:spPr>
          <a:xfrm rot="21236400">
            <a:off x="318240" y="806040"/>
            <a:ext cx="1944000" cy="63900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 sz="3600">
                <a:solidFill>
                  <a:srgbClr val="000000"/>
                </a:solidFill>
                <a:latin typeface="Calibri"/>
              </a:rPr>
              <a:t>Prestere</a:t>
            </a:r>
            <a:endParaRPr/>
          </a:p>
        </p:txBody>
      </p:sp>
      <p:sp>
        <p:nvSpPr>
          <p:cNvPr id="79" name="CustomShape 5"/>
          <p:cNvSpPr/>
          <p:nvPr/>
        </p:nvSpPr>
        <p:spPr>
          <a:xfrm rot="750600">
            <a:off x="5918400" y="652320"/>
            <a:ext cx="2665080" cy="63900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 sz="3600">
                <a:solidFill>
                  <a:srgbClr val="000000"/>
                </a:solidFill>
                <a:latin typeface="Calibri"/>
              </a:rPr>
              <a:t>Samhandle</a:t>
            </a:r>
            <a:endParaRPr/>
          </a:p>
        </p:txBody>
      </p:sp>
      <p:pic>
        <p:nvPicPr>
          <p:cNvPr descr="" id="80" name="Bilde 9"/>
          <p:cNvPicPr/>
          <p:nvPr/>
        </p:nvPicPr>
        <p:blipFill>
          <a:blip r:embed="rId2"/>
          <a:stretch>
            <a:fillRect/>
          </a:stretch>
        </p:blipFill>
        <p:spPr>
          <a:xfrm>
            <a:off x="2124360" y="2845440"/>
            <a:ext cx="4894920" cy="2756880"/>
          </a:xfrm>
          <a:prstGeom prst="rect">
            <a:avLst/>
          </a:prstGeom>
        </p:spPr>
      </p:pic>
      <p:sp>
        <p:nvSpPr>
          <p:cNvPr id="81" name="CustomShape 6"/>
          <p:cNvSpPr/>
          <p:nvPr/>
        </p:nvSpPr>
        <p:spPr>
          <a:xfrm>
            <a:off x="315360" y="6052680"/>
            <a:ext cx="4425480" cy="36468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>
                <a:solidFill>
                  <a:srgbClr val="ffffff"/>
                </a:solidFill>
                <a:latin typeface="Calibri"/>
              </a:rPr>
              <a:t>FSTLs høstkonferanse 3.november 2014</a:t>
            </a:r>
            <a:endParaRPr/>
          </a:p>
        </p:txBody>
      </p:sp>
    </p:spTree>
  </p:cSld>
  <p:timing>
    <p:tnLst>
      <p:par>
        <p:cTn dur="indefinite" id="1" nodeType="tmRoot" restart="never">
          <p:childTnLst>
            <p:seq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82" name="Bilde 5"/>
          <p:cNvPicPr/>
          <p:nvPr/>
        </p:nvPicPr>
        <p:blipFill>
          <a:blip r:embed="rId1"/>
          <a:stretch>
            <a:fillRect/>
          </a:stretch>
        </p:blipFill>
        <p:spPr>
          <a:xfrm rot="21279000">
            <a:off x="7199280" y="1681920"/>
            <a:ext cx="1074240" cy="1542240"/>
          </a:xfrm>
          <a:prstGeom prst="rect">
            <a:avLst/>
          </a:prstGeom>
        </p:spPr>
      </p:pic>
      <p:pic>
        <p:nvPicPr>
          <p:cNvPr descr="" id="83" name="Bilde 7"/>
          <p:cNvPicPr/>
          <p:nvPr/>
        </p:nvPicPr>
        <p:blipFill>
          <a:blip r:embed="rId2"/>
          <a:stretch>
            <a:fillRect/>
          </a:stretch>
        </p:blipFill>
        <p:spPr>
          <a:xfrm rot="412800">
            <a:off x="1963080" y="1938960"/>
            <a:ext cx="835200" cy="1113120"/>
          </a:xfrm>
          <a:prstGeom prst="rect">
            <a:avLst/>
          </a:prstGeom>
        </p:spPr>
      </p:pic>
      <p:sp>
        <p:nvSpPr>
          <p:cNvPr id="84" name="CustomShape 1"/>
          <p:cNvSpPr/>
          <p:nvPr/>
        </p:nvSpPr>
        <p:spPr>
          <a:xfrm rot="20984400">
            <a:off x="7442640" y="5599440"/>
            <a:ext cx="1295640" cy="456120"/>
          </a:xfrm>
          <a:prstGeom prst="rect">
            <a:avLst/>
          </a:prstGeom>
          <a:solidFill>
            <a:srgbClr val="f2dcdb"/>
          </a:solidFill>
          <a:ln>
            <a:solidFill>
              <a:srgbClr val="00000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 sz="2400">
                <a:solidFill>
                  <a:srgbClr val="000000"/>
                </a:solidFill>
                <a:latin typeface="Calibri"/>
              </a:rPr>
              <a:t>Ledelse</a:t>
            </a:r>
            <a:endParaRPr/>
          </a:p>
        </p:txBody>
      </p:sp>
      <p:sp>
        <p:nvSpPr>
          <p:cNvPr id="85" name="CustomShape 2"/>
          <p:cNvSpPr/>
          <p:nvPr/>
        </p:nvSpPr>
        <p:spPr>
          <a:xfrm rot="391200">
            <a:off x="3900600" y="1794960"/>
            <a:ext cx="1420560" cy="395280"/>
          </a:xfrm>
          <a:prstGeom prst="rect">
            <a:avLst/>
          </a:prstGeom>
          <a:solidFill>
            <a:srgbClr val="f2dcdb"/>
          </a:solidFill>
          <a:ln>
            <a:solidFill>
              <a:srgbClr val="00000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 sz="2000">
                <a:solidFill>
                  <a:srgbClr val="000000"/>
                </a:solidFill>
                <a:latin typeface="Calibri"/>
              </a:rPr>
              <a:t>Motivasjon</a:t>
            </a:r>
            <a:endParaRPr/>
          </a:p>
        </p:txBody>
      </p:sp>
      <p:pic>
        <p:nvPicPr>
          <p:cNvPr descr="" id="86" name="Bilde 16"/>
          <p:cNvPicPr/>
          <p:nvPr/>
        </p:nvPicPr>
        <p:blipFill>
          <a:blip r:embed="rId3"/>
          <a:stretch>
            <a:fillRect/>
          </a:stretch>
        </p:blipFill>
        <p:spPr>
          <a:xfrm rot="378600">
            <a:off x="4370400" y="3716640"/>
            <a:ext cx="1845720" cy="1311120"/>
          </a:xfrm>
          <a:prstGeom prst="rect">
            <a:avLst/>
          </a:prstGeom>
        </p:spPr>
      </p:pic>
      <p:pic>
        <p:nvPicPr>
          <p:cNvPr descr="" id="87" name="Bilde 18"/>
          <p:cNvPicPr/>
          <p:nvPr/>
        </p:nvPicPr>
        <p:blipFill>
          <a:blip r:embed="rId4"/>
          <a:stretch>
            <a:fillRect/>
          </a:stretch>
        </p:blipFill>
        <p:spPr>
          <a:xfrm>
            <a:off x="4788000" y="2436480"/>
            <a:ext cx="1550160" cy="834480"/>
          </a:xfrm>
          <a:prstGeom prst="rect">
            <a:avLst/>
          </a:prstGeom>
        </p:spPr>
      </p:pic>
      <p:sp>
        <p:nvSpPr>
          <p:cNvPr id="88" name="CustomShape 3"/>
          <p:cNvSpPr/>
          <p:nvPr/>
        </p:nvSpPr>
        <p:spPr>
          <a:xfrm>
            <a:off x="6948360" y="3654720"/>
            <a:ext cx="1504440" cy="395280"/>
          </a:xfrm>
          <a:prstGeom prst="rect">
            <a:avLst/>
          </a:prstGeom>
          <a:solidFill>
            <a:srgbClr val="f2dcdb"/>
          </a:solidFill>
          <a:ln>
            <a:solidFill>
              <a:srgbClr val="00000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 sz="2000">
                <a:solidFill>
                  <a:srgbClr val="000000"/>
                </a:solidFill>
                <a:latin typeface="Calibri"/>
              </a:rPr>
              <a:t>Prestasjon</a:t>
            </a:r>
            <a:endParaRPr/>
          </a:p>
        </p:txBody>
      </p:sp>
      <p:sp>
        <p:nvSpPr>
          <p:cNvPr id="89" name="CustomShape 4"/>
          <p:cNvSpPr/>
          <p:nvPr/>
        </p:nvSpPr>
        <p:spPr>
          <a:xfrm rot="792600">
            <a:off x="328320" y="1946160"/>
            <a:ext cx="1003320" cy="456120"/>
          </a:xfrm>
          <a:prstGeom prst="rect">
            <a:avLst/>
          </a:prstGeom>
          <a:solidFill>
            <a:srgbClr val="f2dcdb"/>
          </a:solidFill>
          <a:ln>
            <a:solidFill>
              <a:srgbClr val="00000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 sz="2400">
                <a:solidFill>
                  <a:srgbClr val="000000"/>
                </a:solidFill>
                <a:latin typeface="Calibri"/>
              </a:rPr>
              <a:t>Team</a:t>
            </a:r>
            <a:endParaRPr/>
          </a:p>
        </p:txBody>
      </p:sp>
      <p:sp>
        <p:nvSpPr>
          <p:cNvPr id="90" name="CustomShape 5"/>
          <p:cNvSpPr/>
          <p:nvPr/>
        </p:nvSpPr>
        <p:spPr>
          <a:xfrm rot="368400">
            <a:off x="1427040" y="3854520"/>
            <a:ext cx="2066760" cy="395280"/>
          </a:xfrm>
          <a:prstGeom prst="rect">
            <a:avLst/>
          </a:prstGeom>
          <a:solidFill>
            <a:srgbClr val="f2dcdb"/>
          </a:solidFill>
          <a:ln>
            <a:solidFill>
              <a:srgbClr val="00000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 sz="2000">
                <a:solidFill>
                  <a:srgbClr val="000000"/>
                </a:solidFill>
                <a:latin typeface="Calibri"/>
              </a:rPr>
              <a:t>Kommunikasjon</a:t>
            </a:r>
            <a:endParaRPr/>
          </a:p>
        </p:txBody>
      </p:sp>
      <p:pic>
        <p:nvPicPr>
          <p:cNvPr descr="" id="91" name="Bilde 22"/>
          <p:cNvPicPr/>
          <p:nvPr/>
        </p:nvPicPr>
        <p:blipFill>
          <a:blip r:embed="rId5"/>
          <a:stretch>
            <a:fillRect/>
          </a:stretch>
        </p:blipFill>
        <p:spPr>
          <a:xfrm rot="654000">
            <a:off x="339120" y="4627080"/>
            <a:ext cx="1009080" cy="757800"/>
          </a:xfrm>
          <a:prstGeom prst="rect">
            <a:avLst/>
          </a:prstGeom>
        </p:spPr>
      </p:pic>
      <p:sp>
        <p:nvSpPr>
          <p:cNvPr id="92" name="CustomShape 6"/>
          <p:cNvSpPr/>
          <p:nvPr/>
        </p:nvSpPr>
        <p:spPr>
          <a:xfrm>
            <a:off x="4336920" y="5738760"/>
            <a:ext cx="1439640" cy="456120"/>
          </a:xfrm>
          <a:prstGeom prst="rect">
            <a:avLst/>
          </a:prstGeom>
          <a:solidFill>
            <a:srgbClr val="f2dcdb"/>
          </a:solidFill>
          <a:ln>
            <a:solidFill>
              <a:srgbClr val="00000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 sz="2400">
                <a:solidFill>
                  <a:srgbClr val="000000"/>
                </a:solidFill>
                <a:latin typeface="Calibri"/>
              </a:rPr>
              <a:t>Samspill</a:t>
            </a:r>
            <a:endParaRPr/>
          </a:p>
        </p:txBody>
      </p:sp>
      <p:sp>
        <p:nvSpPr>
          <p:cNvPr id="93" name="CustomShape 7"/>
          <p:cNvSpPr/>
          <p:nvPr/>
        </p:nvSpPr>
        <p:spPr>
          <a:xfrm rot="20984400">
            <a:off x="3221280" y="2945880"/>
            <a:ext cx="1072800" cy="395280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 sz="2000">
                <a:solidFill>
                  <a:srgbClr val="ff0000"/>
                </a:solidFill>
                <a:latin typeface="Calibri"/>
              </a:rPr>
              <a:t>Konflikt</a:t>
            </a:r>
            <a:endParaRPr/>
          </a:p>
        </p:txBody>
      </p:sp>
      <p:sp>
        <p:nvSpPr>
          <p:cNvPr id="94" name="CustomShape 8"/>
          <p:cNvSpPr/>
          <p:nvPr/>
        </p:nvSpPr>
        <p:spPr>
          <a:xfrm rot="1096200">
            <a:off x="1551240" y="5274720"/>
            <a:ext cx="1008360" cy="364680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>
                <a:solidFill>
                  <a:srgbClr val="ff0000"/>
                </a:solidFill>
                <a:latin typeface="Calibri"/>
              </a:rPr>
              <a:t>Mistillit</a:t>
            </a:r>
            <a:endParaRPr/>
          </a:p>
        </p:txBody>
      </p:sp>
      <p:sp>
        <p:nvSpPr>
          <p:cNvPr id="95" name="CustomShape 9"/>
          <p:cNvSpPr/>
          <p:nvPr/>
        </p:nvSpPr>
        <p:spPr>
          <a:xfrm rot="20743200">
            <a:off x="6010920" y="5083200"/>
            <a:ext cx="1230840" cy="364680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>
                <a:solidFill>
                  <a:srgbClr val="ff0000"/>
                </a:solidFill>
                <a:latin typeface="Calibri"/>
              </a:rPr>
              <a:t>Egoisme</a:t>
            </a:r>
            <a:endParaRPr/>
          </a:p>
        </p:txBody>
      </p:sp>
      <p:sp>
        <p:nvSpPr>
          <p:cNvPr id="96" name="CustomShape 10"/>
          <p:cNvSpPr/>
          <p:nvPr/>
        </p:nvSpPr>
        <p:spPr>
          <a:xfrm rot="346200">
            <a:off x="358560" y="5972760"/>
            <a:ext cx="1679760" cy="395280"/>
          </a:xfrm>
          <a:prstGeom prst="rect">
            <a:avLst/>
          </a:prstGeom>
          <a:solidFill>
            <a:srgbClr val="f2dcdb"/>
          </a:solidFill>
          <a:ln>
            <a:solidFill>
              <a:srgbClr val="00000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 sz="2000">
                <a:solidFill>
                  <a:srgbClr val="000000"/>
                </a:solidFill>
                <a:latin typeface="Calibri"/>
              </a:rPr>
              <a:t>Delingskultur</a:t>
            </a:r>
            <a:endParaRPr/>
          </a:p>
        </p:txBody>
      </p:sp>
      <p:pic>
        <p:nvPicPr>
          <p:cNvPr descr="" id="97" name="Bilde 28"/>
          <p:cNvPicPr/>
          <p:nvPr/>
        </p:nvPicPr>
        <p:blipFill>
          <a:blip r:embed="rId6"/>
          <a:stretch>
            <a:fillRect/>
          </a:stretch>
        </p:blipFill>
        <p:spPr>
          <a:xfrm>
            <a:off x="2919240" y="4662720"/>
            <a:ext cx="1029960" cy="1442520"/>
          </a:xfrm>
          <a:prstGeom prst="rect">
            <a:avLst/>
          </a:prstGeom>
        </p:spPr>
      </p:pic>
      <p:pic>
        <p:nvPicPr>
          <p:cNvPr descr="" id="98" name="Bilde 29"/>
          <p:cNvPicPr/>
          <p:nvPr/>
        </p:nvPicPr>
        <p:blipFill>
          <a:blip r:embed="rId7"/>
          <a:stretch>
            <a:fillRect/>
          </a:stretch>
        </p:blipFill>
        <p:spPr>
          <a:xfrm rot="5400000">
            <a:off x="370080" y="2781360"/>
            <a:ext cx="765360" cy="910080"/>
          </a:xfrm>
          <a:prstGeom prst="rect">
            <a:avLst/>
          </a:prstGeom>
        </p:spPr>
      </p:pic>
      <p:pic>
        <p:nvPicPr>
          <p:cNvPr descr="" id="99" name="Bilde 30"/>
          <p:cNvPicPr/>
          <p:nvPr/>
        </p:nvPicPr>
        <p:blipFill>
          <a:blip r:embed="rId8"/>
          <a:stretch>
            <a:fillRect/>
          </a:stretch>
        </p:blipFill>
        <p:spPr>
          <a:xfrm>
            <a:off x="3071880" y="659160"/>
            <a:ext cx="724320" cy="789120"/>
          </a:xfrm>
          <a:prstGeom prst="rect">
            <a:avLst/>
          </a:prstGeom>
        </p:spPr>
      </p:pic>
      <p:pic>
        <p:nvPicPr>
          <p:cNvPr descr="" id="100" name="Bilde 31"/>
          <p:cNvPicPr/>
          <p:nvPr/>
        </p:nvPicPr>
        <p:blipFill>
          <a:blip r:embed="rId9"/>
          <a:stretch>
            <a:fillRect/>
          </a:stretch>
        </p:blipFill>
        <p:spPr>
          <a:xfrm rot="20987400">
            <a:off x="7630560" y="4555080"/>
            <a:ext cx="1083600" cy="722160"/>
          </a:xfrm>
          <a:prstGeom prst="rect">
            <a:avLst/>
          </a:prstGeom>
        </p:spPr>
      </p:pic>
      <p:pic>
        <p:nvPicPr>
          <p:cNvPr descr="" id="101" name="Picture 2"/>
          <p:cNvPicPr/>
          <p:nvPr/>
        </p:nvPicPr>
        <p:blipFill>
          <a:blip r:embed="rId10"/>
          <a:stretch>
            <a:fillRect/>
          </a:stretch>
        </p:blipFill>
        <p:spPr>
          <a:xfrm>
            <a:off x="5001480" y="510480"/>
            <a:ext cx="1946520" cy="1245240"/>
          </a:xfrm>
          <a:prstGeom prst="rect">
            <a:avLst/>
          </a:prstGeom>
        </p:spPr>
      </p:pic>
      <p:pic>
        <p:nvPicPr>
          <p:cNvPr descr="" id="102" name="Bilde 32"/>
          <p:cNvPicPr/>
          <p:nvPr/>
        </p:nvPicPr>
        <p:blipFill>
          <a:blip r:embed="rId11"/>
          <a:stretch>
            <a:fillRect/>
          </a:stretch>
        </p:blipFill>
        <p:spPr>
          <a:xfrm rot="306600">
            <a:off x="537480" y="739440"/>
            <a:ext cx="1322280" cy="747360"/>
          </a:xfrm>
          <a:prstGeom prst="rect">
            <a:avLst/>
          </a:prstGeom>
        </p:spPr>
      </p:pic>
    </p:spTree>
  </p:cSld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03" name="Bilde 1"/>
          <p:cNvPicPr/>
          <p:nvPr/>
        </p:nvPicPr>
        <p:blipFill>
          <a:blip r:embed="rId1"/>
          <a:stretch>
            <a:fillRect/>
          </a:stretch>
        </p:blipFill>
        <p:spPr>
          <a:xfrm>
            <a:off x="1187640" y="1227600"/>
            <a:ext cx="6192360" cy="4656960"/>
          </a:xfrm>
          <a:prstGeom prst="rect">
            <a:avLst/>
          </a:prstGeom>
        </p:spPr>
      </p:pic>
      <p:sp>
        <p:nvSpPr>
          <p:cNvPr id="104" name="TextShape 1"/>
          <p:cNvSpPr txBox="1"/>
          <p:nvPr/>
        </p:nvSpPr>
        <p:spPr>
          <a:xfrm>
            <a:off x="457200" y="274680"/>
            <a:ext cx="8229240" cy="77760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nb-NO" sz="3200">
                <a:solidFill>
                  <a:srgbClr val="000000"/>
                </a:solidFill>
                <a:latin typeface="Calibri"/>
              </a:rPr>
              <a:t> </a:t>
            </a:r>
            <a:r>
              <a:rPr lang="nb-NO" sz="3200">
                <a:solidFill>
                  <a:srgbClr val="002060"/>
                </a:solidFill>
                <a:latin typeface="Calibri"/>
              </a:rPr>
              <a:t>Kastet til ulvene</a:t>
            </a:r>
            <a:endParaRPr/>
          </a:p>
        </p:txBody>
      </p:sp>
    </p:spTree>
  </p:cSld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TextShape 1"/>
          <p:cNvSpPr txBox="1"/>
          <p:nvPr/>
        </p:nvSpPr>
        <p:spPr>
          <a:xfrm>
            <a:off x="179640" y="1692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nb-NO" sz="3200">
                <a:solidFill>
                  <a:srgbClr val="002060"/>
                </a:solidFill>
                <a:latin typeface="Calibri"/>
              </a:rPr>
              <a:t>Talent vs hardt arbeid?</a:t>
            </a:r>
            <a:endParaRPr/>
          </a:p>
        </p:txBody>
      </p:sp>
      <p:pic>
        <p:nvPicPr>
          <p:cNvPr descr="" id="106" name="Bilde 2"/>
          <p:cNvPicPr/>
          <p:nvPr/>
        </p:nvPicPr>
        <p:blipFill>
          <a:blip r:embed="rId1"/>
          <a:stretch>
            <a:fillRect/>
          </a:stretch>
        </p:blipFill>
        <p:spPr>
          <a:xfrm>
            <a:off x="634680" y="3338640"/>
            <a:ext cx="1952640" cy="2293920"/>
          </a:xfrm>
          <a:prstGeom prst="rect">
            <a:avLst/>
          </a:prstGeom>
        </p:spPr>
      </p:pic>
      <p:pic>
        <p:nvPicPr>
          <p:cNvPr descr="" id="107" name="Bilde 3"/>
          <p:cNvPicPr/>
          <p:nvPr/>
        </p:nvPicPr>
        <p:blipFill>
          <a:blip r:embed="rId2"/>
          <a:stretch>
            <a:fillRect/>
          </a:stretch>
        </p:blipFill>
        <p:spPr>
          <a:xfrm>
            <a:off x="4831920" y="3558600"/>
            <a:ext cx="3401280" cy="2391120"/>
          </a:xfrm>
          <a:prstGeom prst="rect">
            <a:avLst/>
          </a:prstGeom>
        </p:spPr>
      </p:pic>
      <p:sp>
        <p:nvSpPr>
          <p:cNvPr id="108" name="CustomShape 2"/>
          <p:cNvSpPr/>
          <p:nvPr/>
        </p:nvSpPr>
        <p:spPr>
          <a:xfrm rot="374400">
            <a:off x="62280" y="5560200"/>
            <a:ext cx="2664000" cy="364680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>
                <a:solidFill>
                  <a:srgbClr val="000000"/>
                </a:solidFill>
                <a:latin typeface="Calibri"/>
              </a:rPr>
              <a:t>Opplevelse av mestring</a:t>
            </a:r>
            <a:endParaRPr/>
          </a:p>
        </p:txBody>
      </p:sp>
      <p:sp>
        <p:nvSpPr>
          <p:cNvPr id="109" name="CustomShape 3"/>
          <p:cNvSpPr/>
          <p:nvPr/>
        </p:nvSpPr>
        <p:spPr>
          <a:xfrm>
            <a:off x="7308360" y="3525120"/>
            <a:ext cx="1656000" cy="364680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>
                <a:solidFill>
                  <a:srgbClr val="000000"/>
                </a:solidFill>
                <a:latin typeface="Calibri"/>
              </a:rPr>
              <a:t>Målbevissthet</a:t>
            </a:r>
            <a:endParaRPr/>
          </a:p>
        </p:txBody>
      </p:sp>
      <p:sp>
        <p:nvSpPr>
          <p:cNvPr id="110" name="CustomShape 4"/>
          <p:cNvSpPr/>
          <p:nvPr/>
        </p:nvSpPr>
        <p:spPr>
          <a:xfrm rot="20782800">
            <a:off x="3610440" y="4528080"/>
            <a:ext cx="1511640" cy="364680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>
                <a:solidFill>
                  <a:srgbClr val="000000"/>
                </a:solidFill>
                <a:latin typeface="Calibri"/>
              </a:rPr>
              <a:t>Inspirasjon</a:t>
            </a:r>
            <a:endParaRPr/>
          </a:p>
        </p:txBody>
      </p:sp>
      <p:sp>
        <p:nvSpPr>
          <p:cNvPr id="111" name="CustomShape 5"/>
          <p:cNvSpPr/>
          <p:nvPr/>
        </p:nvSpPr>
        <p:spPr>
          <a:xfrm rot="21334200">
            <a:off x="2802240" y="3939840"/>
            <a:ext cx="1511640" cy="364680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>
                <a:solidFill>
                  <a:srgbClr val="000000"/>
                </a:solidFill>
                <a:latin typeface="Calibri"/>
              </a:rPr>
              <a:t>Gode gener</a:t>
            </a:r>
            <a:endParaRPr/>
          </a:p>
        </p:txBody>
      </p:sp>
      <p:sp>
        <p:nvSpPr>
          <p:cNvPr id="112" name="CustomShape 6"/>
          <p:cNvSpPr/>
          <p:nvPr/>
        </p:nvSpPr>
        <p:spPr>
          <a:xfrm rot="723000">
            <a:off x="29160" y="3254400"/>
            <a:ext cx="863640" cy="364680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>
                <a:solidFill>
                  <a:srgbClr val="000000"/>
                </a:solidFill>
                <a:latin typeface="Calibri"/>
              </a:rPr>
              <a:t>Vilje</a:t>
            </a:r>
            <a:endParaRPr/>
          </a:p>
        </p:txBody>
      </p:sp>
      <p:sp>
        <p:nvSpPr>
          <p:cNvPr id="113" name="CustomShape 7"/>
          <p:cNvSpPr/>
          <p:nvPr/>
        </p:nvSpPr>
        <p:spPr>
          <a:xfrm rot="981600">
            <a:off x="663120" y="2420280"/>
            <a:ext cx="1800000" cy="364680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>
                <a:solidFill>
                  <a:srgbClr val="000000"/>
                </a:solidFill>
                <a:latin typeface="Calibri"/>
              </a:rPr>
              <a:t>Sosiale faktorer</a:t>
            </a:r>
            <a:endParaRPr/>
          </a:p>
        </p:txBody>
      </p:sp>
      <p:sp>
        <p:nvSpPr>
          <p:cNvPr id="114" name="CustomShape 8"/>
          <p:cNvSpPr/>
          <p:nvPr/>
        </p:nvSpPr>
        <p:spPr>
          <a:xfrm>
            <a:off x="6316560" y="5765400"/>
            <a:ext cx="1829880" cy="364680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>
                <a:solidFill>
                  <a:srgbClr val="000000"/>
                </a:solidFill>
                <a:latin typeface="Calibri"/>
              </a:rPr>
              <a:t>Anerkjennelse</a:t>
            </a:r>
            <a:endParaRPr/>
          </a:p>
        </p:txBody>
      </p:sp>
      <p:sp>
        <p:nvSpPr>
          <p:cNvPr id="115" name="CustomShape 9"/>
          <p:cNvSpPr/>
          <p:nvPr/>
        </p:nvSpPr>
        <p:spPr>
          <a:xfrm rot="21224400">
            <a:off x="7687440" y="4569480"/>
            <a:ext cx="1439640" cy="364680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>
                <a:solidFill>
                  <a:srgbClr val="000000"/>
                </a:solidFill>
                <a:latin typeface="Calibri"/>
              </a:rPr>
              <a:t>Stayerevne</a:t>
            </a:r>
            <a:endParaRPr/>
          </a:p>
        </p:txBody>
      </p:sp>
      <p:sp>
        <p:nvSpPr>
          <p:cNvPr id="116" name="CustomShape 10"/>
          <p:cNvSpPr/>
          <p:nvPr/>
        </p:nvSpPr>
        <p:spPr>
          <a:xfrm rot="21040200">
            <a:off x="3394800" y="5669280"/>
            <a:ext cx="1944000" cy="364680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>
                <a:solidFill>
                  <a:srgbClr val="000000"/>
                </a:solidFill>
                <a:latin typeface="Calibri"/>
              </a:rPr>
              <a:t>Tidlig påvirkning</a:t>
            </a:r>
            <a:endParaRPr/>
          </a:p>
        </p:txBody>
      </p:sp>
      <p:sp>
        <p:nvSpPr>
          <p:cNvPr id="117" name="CustomShape 11"/>
          <p:cNvSpPr/>
          <p:nvPr/>
        </p:nvSpPr>
        <p:spPr>
          <a:xfrm rot="20989200">
            <a:off x="6161040" y="1826280"/>
            <a:ext cx="2712960" cy="364680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>
                <a:solidFill>
                  <a:srgbClr val="000000"/>
                </a:solidFill>
                <a:latin typeface="Calibri"/>
              </a:rPr>
              <a:t>Fysiske forutsetninger</a:t>
            </a:r>
            <a:endParaRPr/>
          </a:p>
        </p:txBody>
      </p:sp>
      <p:pic>
        <p:nvPicPr>
          <p:cNvPr descr="" id="118" name="Bilde 8"/>
          <p:cNvPicPr/>
          <p:nvPr/>
        </p:nvPicPr>
        <p:blipFill>
          <a:blip r:embed="rId3"/>
          <a:stretch>
            <a:fillRect/>
          </a:stretch>
        </p:blipFill>
        <p:spPr>
          <a:xfrm>
            <a:off x="2501280" y="1215360"/>
            <a:ext cx="3651120" cy="2433240"/>
          </a:xfrm>
          <a:prstGeom prst="rect">
            <a:avLst/>
          </a:prstGeom>
        </p:spPr>
      </p:pic>
      <p:sp>
        <p:nvSpPr>
          <p:cNvPr id="119" name="CustomShape 12"/>
          <p:cNvSpPr/>
          <p:nvPr/>
        </p:nvSpPr>
        <p:spPr>
          <a:xfrm rot="21430200">
            <a:off x="1166040" y="1476000"/>
            <a:ext cx="2050920" cy="364680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>
                <a:solidFill>
                  <a:srgbClr val="000000"/>
                </a:solidFill>
                <a:latin typeface="Calibri"/>
              </a:rPr>
              <a:t>Indre motivasjon</a:t>
            </a:r>
            <a:endParaRPr/>
          </a:p>
        </p:txBody>
      </p:sp>
      <p:sp>
        <p:nvSpPr>
          <p:cNvPr id="120" name="CustomShape 13"/>
          <p:cNvSpPr/>
          <p:nvPr/>
        </p:nvSpPr>
        <p:spPr>
          <a:xfrm>
            <a:off x="5655240" y="3069720"/>
            <a:ext cx="1983600" cy="364680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lang="nb-NO">
                <a:solidFill>
                  <a:srgbClr val="000000"/>
                </a:solidFill>
                <a:latin typeface="Calibri"/>
              </a:rPr>
              <a:t>Godt læringsmiljø</a:t>
            </a:r>
            <a:endParaRPr/>
          </a:p>
        </p:txBody>
      </p:sp>
    </p:spTree>
  </p:cSld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21" name="Bilde 4"/>
          <p:cNvPicPr/>
          <p:nvPr/>
        </p:nvPicPr>
        <p:blipFill>
          <a:blip r:embed="rId1"/>
          <a:stretch>
            <a:fillRect/>
          </a:stretch>
        </p:blipFill>
        <p:spPr>
          <a:xfrm>
            <a:off x="1259640" y="1484640"/>
            <a:ext cx="6213600" cy="4779360"/>
          </a:xfrm>
          <a:prstGeom prst="rect">
            <a:avLst/>
          </a:prstGeom>
        </p:spPr>
      </p:pic>
      <p:sp>
        <p:nvSpPr>
          <p:cNvPr id="122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nb-NO" sz="3200">
                <a:solidFill>
                  <a:srgbClr val="002060"/>
                </a:solidFill>
                <a:latin typeface="Calibri"/>
              </a:rPr>
              <a:t>Lederskapets betydning</a:t>
            </a:r>
            <a:endParaRPr/>
          </a:p>
        </p:txBody>
      </p:sp>
    </p:spTree>
  </p:cSld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23" name="Bilde 1"/>
          <p:cNvPicPr/>
          <p:nvPr/>
        </p:nvPicPr>
        <p:blipFill>
          <a:blip r:embed="rId1"/>
          <a:stretch>
            <a:fillRect/>
          </a:stretch>
        </p:blipFill>
        <p:spPr>
          <a:xfrm>
            <a:off x="1907640" y="4005000"/>
            <a:ext cx="6589080" cy="2133000"/>
          </a:xfrm>
          <a:prstGeom prst="rect">
            <a:avLst/>
          </a:prstGeom>
        </p:spPr>
      </p:pic>
      <p:pic>
        <p:nvPicPr>
          <p:cNvPr descr="" id="124" name="Bilde 3"/>
          <p:cNvPicPr/>
          <p:nvPr/>
        </p:nvPicPr>
        <p:blipFill>
          <a:blip r:embed="rId2"/>
          <a:stretch>
            <a:fillRect/>
          </a:stretch>
        </p:blipFill>
        <p:spPr>
          <a:xfrm>
            <a:off x="444960" y="1628640"/>
            <a:ext cx="4176000" cy="2093040"/>
          </a:xfrm>
          <a:prstGeom prst="rect">
            <a:avLst/>
          </a:prstGeom>
        </p:spPr>
      </p:pic>
      <p:sp>
        <p:nvSpPr>
          <p:cNvPr id="125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nb-NO" sz="3200">
                <a:solidFill>
                  <a:srgbClr val="000000"/>
                </a:solidFill>
                <a:latin typeface="Calibri"/>
              </a:rPr>
              <a:t>Fra gruppe til team</a:t>
            </a:r>
            <a:endParaRPr/>
          </a:p>
        </p:txBody>
      </p:sp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