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288" r:id="rId2"/>
    <p:sldId id="256" r:id="rId3"/>
    <p:sldId id="257" r:id="rId4"/>
    <p:sldId id="258" r:id="rId5"/>
    <p:sldId id="259" r:id="rId6"/>
    <p:sldId id="261" r:id="rId7"/>
    <p:sldId id="262" r:id="rId8"/>
    <p:sldId id="274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5" r:id="rId20"/>
    <p:sldId id="289" r:id="rId21"/>
    <p:sldId id="283" r:id="rId22"/>
    <p:sldId id="276" r:id="rId23"/>
    <p:sldId id="277" r:id="rId24"/>
    <p:sldId id="284" r:id="rId25"/>
    <p:sldId id="285" r:id="rId26"/>
    <p:sldId id="286" r:id="rId27"/>
    <p:sldId id="278" r:id="rId28"/>
    <p:sldId id="281" r:id="rId29"/>
    <p:sldId id="279" r:id="rId30"/>
    <p:sldId id="280" r:id="rId31"/>
    <p:sldId id="282" r:id="rId32"/>
    <p:sldId id="287" r:id="rId33"/>
  </p:sldIdLst>
  <p:sldSz cx="12192000" cy="6858000"/>
  <p:notesSz cx="6858000" cy="93138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60"/>
  </p:normalViewPr>
  <p:slideViewPr>
    <p:cSldViewPr snapToGrid="0">
      <p:cViewPr varScale="1">
        <p:scale>
          <a:sx n="60" d="100"/>
          <a:sy n="60" d="100"/>
        </p:scale>
        <p:origin x="70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513340-4EBA-4862-AFFA-E8EA8F4682E7}" type="datetimeFigureOut">
              <a:rPr lang="en-US" smtClean="0"/>
              <a:t>11/4/2014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7138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47138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6AE6F1-6B57-4B0E-8763-EB93D04A85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1404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0BD39A-2788-4F3E-A8C7-C6812DC9855E}" type="datetimeFigureOut">
              <a:rPr lang="en-US" smtClean="0"/>
              <a:t>11/4/2014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35000" y="1163638"/>
            <a:ext cx="5588000" cy="31432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81513"/>
            <a:ext cx="5486400" cy="36687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7138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47138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D05A7D-EBD9-4A7B-AA40-0D70933511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3333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D05A7D-EBD9-4A7B-AA40-0D70933511F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0606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D05A7D-EBD9-4A7B-AA40-0D70933511F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06740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D05A7D-EBD9-4A7B-AA40-0D70933511F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9136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D05A7D-EBD9-4A7B-AA40-0D70933511F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0561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D05A7D-EBD9-4A7B-AA40-0D70933511F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02623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D05A7D-EBD9-4A7B-AA40-0D70933511F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3915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D05A7D-EBD9-4A7B-AA40-0D70933511F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1679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D05A7D-EBD9-4A7B-AA40-0D70933511F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42997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D05A7D-EBD9-4A7B-AA40-0D70933511F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9770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D05A7D-EBD9-4A7B-AA40-0D70933511F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01035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D05A7D-EBD9-4A7B-AA40-0D70933511F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6401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D05A7D-EBD9-4A7B-AA40-0D70933511F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4443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D05A7D-EBD9-4A7B-AA40-0D70933511F3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69703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D05A7D-EBD9-4A7B-AA40-0D70933511F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8917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D05A7D-EBD9-4A7B-AA40-0D70933511F3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364310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D05A7D-EBD9-4A7B-AA40-0D70933511F3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67396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D05A7D-EBD9-4A7B-AA40-0D70933511F3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93568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D05A7D-EBD9-4A7B-AA40-0D70933511F3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906498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D05A7D-EBD9-4A7B-AA40-0D70933511F3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5184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D05A7D-EBD9-4A7B-AA40-0D70933511F3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98263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D05A7D-EBD9-4A7B-AA40-0D70933511F3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7062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D05A7D-EBD9-4A7B-AA40-0D70933511F3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633404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D05A7D-EBD9-4A7B-AA40-0D70933511F3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640470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D05A7D-EBD9-4A7B-AA40-0D70933511F3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06919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D05A7D-EBD9-4A7B-AA40-0D70933511F3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12592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D05A7D-EBD9-4A7B-AA40-0D70933511F3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47870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D05A7D-EBD9-4A7B-AA40-0D70933511F3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693551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D05A7D-EBD9-4A7B-AA40-0D70933511F3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76940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D05A7D-EBD9-4A7B-AA40-0D70933511F3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47463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D05A7D-EBD9-4A7B-AA40-0D70933511F3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4807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383C7-B4EB-48B6-A464-8127FE05D255}" type="datetimeFigureOut">
              <a:rPr lang="en-US" smtClean="0"/>
              <a:t>11/4/2014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00153-DFDC-475D-9E15-12FF8358A7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4143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383C7-B4EB-48B6-A464-8127FE05D255}" type="datetimeFigureOut">
              <a:rPr lang="en-US" smtClean="0"/>
              <a:t>11/4/2014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00153-DFDC-475D-9E15-12FF8358A7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02142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383C7-B4EB-48B6-A464-8127FE05D255}" type="datetimeFigureOut">
              <a:rPr lang="en-US" smtClean="0"/>
              <a:t>11/4/2014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00153-DFDC-475D-9E15-12FF8358A7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990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383C7-B4EB-48B6-A464-8127FE05D255}" type="datetimeFigureOut">
              <a:rPr lang="en-US" smtClean="0"/>
              <a:t>11/4/2014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00153-DFDC-475D-9E15-12FF8358A7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494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383C7-B4EB-48B6-A464-8127FE05D255}" type="datetimeFigureOut">
              <a:rPr lang="en-US" smtClean="0"/>
              <a:t>11/4/2014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00153-DFDC-475D-9E15-12FF8358A7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615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383C7-B4EB-48B6-A464-8127FE05D255}" type="datetimeFigureOut">
              <a:rPr lang="en-US" smtClean="0"/>
              <a:t>11/4/2014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00153-DFDC-475D-9E15-12FF8358A7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291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383C7-B4EB-48B6-A464-8127FE05D255}" type="datetimeFigureOut">
              <a:rPr lang="en-US" smtClean="0"/>
              <a:t>11/4/2014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00153-DFDC-475D-9E15-12FF8358A7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6261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383C7-B4EB-48B6-A464-8127FE05D255}" type="datetimeFigureOut">
              <a:rPr lang="en-US" smtClean="0"/>
              <a:t>11/4/2014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00153-DFDC-475D-9E15-12FF8358A7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2570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383C7-B4EB-48B6-A464-8127FE05D255}" type="datetimeFigureOut">
              <a:rPr lang="en-US" smtClean="0"/>
              <a:t>11/4/2014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00153-DFDC-475D-9E15-12FF8358A7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5823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383C7-B4EB-48B6-A464-8127FE05D255}" type="datetimeFigureOut">
              <a:rPr lang="en-US" smtClean="0"/>
              <a:t>11/4/2014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00153-DFDC-475D-9E15-12FF8358A7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837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383C7-B4EB-48B6-A464-8127FE05D255}" type="datetimeFigureOut">
              <a:rPr lang="en-US" smtClean="0"/>
              <a:t>11/4/2014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00153-DFDC-475D-9E15-12FF8358A7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1106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D383C7-B4EB-48B6-A464-8127FE05D255}" type="datetimeFigureOut">
              <a:rPr lang="en-US" smtClean="0"/>
              <a:t>11/4/2014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D00153-DFDC-475D-9E15-12FF8358A7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7751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4.jpeg"/><Relationship Id="rId5" Type="http://schemas.openxmlformats.org/officeDocument/2006/relationships/image" Target="../media/image5.png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30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image" Target="../media/image33.jpg"/><Relationship Id="rId4" Type="http://schemas.openxmlformats.org/officeDocument/2006/relationships/image" Target="../media/image3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4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eg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4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4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4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52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png"/><Relationship Id="rId5" Type="http://schemas.openxmlformats.org/officeDocument/2006/relationships/image" Target="../media/image5.png"/><Relationship Id="rId4" Type="http://schemas.openxmlformats.org/officeDocument/2006/relationships/image" Target="../media/image5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8385" y="0"/>
            <a:ext cx="6675230" cy="6992516"/>
          </a:xfrm>
        </p:spPr>
      </p:pic>
    </p:spTree>
    <p:extLst>
      <p:ext uri="{BB962C8B-B14F-4D97-AF65-F5344CB8AC3E}">
        <p14:creationId xmlns:p14="http://schemas.microsoft.com/office/powerpoint/2010/main" val="3409130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117128"/>
          </a:xfrm>
        </p:spPr>
        <p:txBody>
          <a:bodyPr>
            <a:noAutofit/>
          </a:bodyPr>
          <a:lstStyle/>
          <a:p>
            <a:r>
              <a:rPr lang="en-US" b="1" dirty="0"/>
              <a:t>ST.OLAVs 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TILBLIVELSE</a:t>
            </a:r>
            <a:br>
              <a:rPr lang="en-US" b="1" dirty="0" smtClean="0"/>
            </a:br>
            <a:r>
              <a:rPr lang="en-US" b="1" dirty="0" smtClean="0"/>
              <a:t>&amp;</a:t>
            </a:r>
            <a:br>
              <a:rPr lang="en-US" b="1" dirty="0" smtClean="0"/>
            </a:br>
            <a:r>
              <a:rPr lang="en-US" b="1" dirty="0" smtClean="0"/>
              <a:t>FØDSEL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58936"/>
            <a:ext cx="9144000" cy="2389908"/>
          </a:xfrm>
        </p:spPr>
        <p:txBody>
          <a:bodyPr>
            <a:normAutofit fontScale="92500" lnSpcReduction="20000"/>
          </a:bodyPr>
          <a:lstStyle/>
          <a:p>
            <a:endParaRPr lang="nb-NO" dirty="0" smtClean="0"/>
          </a:p>
          <a:p>
            <a:r>
              <a:rPr lang="nb-NO" dirty="0" smtClean="0"/>
              <a:t/>
            </a:r>
            <a:br>
              <a:rPr lang="nb-NO" dirty="0" smtClean="0"/>
            </a:br>
            <a:r>
              <a:rPr lang="nb-NO" dirty="0" smtClean="0"/>
              <a:t>Forum </a:t>
            </a:r>
            <a:r>
              <a:rPr lang="nb-NO" dirty="0"/>
              <a:t>for Sykehusenes Tekniske </a:t>
            </a:r>
            <a:r>
              <a:rPr lang="nb-NO" dirty="0" smtClean="0"/>
              <a:t>Ledelse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Trondheim, 4.November 2014</a:t>
            </a:r>
          </a:p>
          <a:p>
            <a:r>
              <a:rPr lang="en-US" dirty="0" smtClean="0"/>
              <a:t>prof. dr. hans skotte </a:t>
            </a:r>
            <a:br>
              <a:rPr lang="en-US" dirty="0" smtClean="0"/>
            </a:br>
            <a:r>
              <a:rPr lang="en-US" dirty="0" smtClean="0"/>
              <a:t> “</a:t>
            </a:r>
            <a:r>
              <a:rPr lang="en-US" dirty="0" err="1" smtClean="0"/>
              <a:t>sykehusarkitekt</a:t>
            </a:r>
            <a:r>
              <a:rPr lang="en-US" dirty="0" smtClean="0"/>
              <a:t>” </a:t>
            </a:r>
            <a:br>
              <a:rPr lang="en-US" dirty="0" smtClean="0"/>
            </a:br>
            <a:r>
              <a:rPr lang="en-US" dirty="0" smtClean="0"/>
              <a:t>(</a:t>
            </a:r>
            <a:r>
              <a:rPr lang="en-US" sz="2100" dirty="0" err="1" smtClean="0"/>
              <a:t>i</a:t>
            </a:r>
            <a:r>
              <a:rPr lang="en-US" sz="2100" dirty="0" smtClean="0"/>
              <a:t> mitt </a:t>
            </a:r>
            <a:r>
              <a:rPr lang="en-US" sz="2100" dirty="0" err="1" smtClean="0"/>
              <a:t>forrige</a:t>
            </a:r>
            <a:r>
              <a:rPr lang="en-US" sz="2100" dirty="0" smtClean="0"/>
              <a:t> liv)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9386" y="6125441"/>
            <a:ext cx="571500" cy="571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00975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75855" y="365124"/>
            <a:ext cx="10515600" cy="1325563"/>
          </a:xfrm>
        </p:spPr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358" y="0"/>
            <a:ext cx="5143499" cy="6858000"/>
          </a:xfrm>
        </p:spPr>
      </p:pic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2537" y="0"/>
            <a:ext cx="5389415" cy="6858000"/>
          </a:xfr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555284" y="6176962"/>
            <a:ext cx="573074" cy="57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684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14" y="1825626"/>
            <a:ext cx="6036077" cy="3866156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2158" y="1836755"/>
            <a:ext cx="5989842" cy="3855027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92939" y="6156180"/>
            <a:ext cx="573074" cy="57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868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2712263"/>
            <a:ext cx="2101848" cy="211951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864" y="2158578"/>
            <a:ext cx="6625936" cy="3223773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53800" y="6104225"/>
            <a:ext cx="573074" cy="57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294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83312"/>
            <a:ext cx="4177145" cy="590387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53800" y="6104225"/>
            <a:ext cx="573074" cy="57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584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257" y="-145474"/>
            <a:ext cx="4887043" cy="7066683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53800" y="6104225"/>
            <a:ext cx="573074" cy="57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832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573" y="612073"/>
            <a:ext cx="4017700" cy="6125999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021" y="1027906"/>
            <a:ext cx="6923642" cy="550522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49681" y="6083445"/>
            <a:ext cx="573074" cy="57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364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363" y="1690688"/>
            <a:ext cx="6056163" cy="4038078"/>
          </a:xfrm>
        </p:spPr>
      </p:pic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1690688"/>
            <a:ext cx="6054162" cy="4038078"/>
          </a:xfr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53800" y="6104225"/>
            <a:ext cx="573074" cy="57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026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7805" y="477659"/>
            <a:ext cx="5746172" cy="6476787"/>
          </a:xfrm>
        </p:spPr>
      </p:pic>
      <p:pic>
        <p:nvPicPr>
          <p:cNvPr id="8" name="Content Placeholder 7"/>
          <p:cNvPicPr>
            <a:picLocks noGrp="1" noChangeAspect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6" y="737286"/>
            <a:ext cx="4971236" cy="6217160"/>
          </a:xfr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53800" y="6104225"/>
            <a:ext cx="573074" cy="57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523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630" y="1690688"/>
            <a:ext cx="3337834" cy="4928322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9968" y="1690688"/>
            <a:ext cx="7424965" cy="4928321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532059" y="6187352"/>
            <a:ext cx="573074" cy="57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558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2" y="963324"/>
            <a:ext cx="3023754" cy="456767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3445" y="960534"/>
            <a:ext cx="3077026" cy="4570460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53800" y="6104225"/>
            <a:ext cx="573074" cy="57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04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872" y="723573"/>
            <a:ext cx="5705084" cy="5453390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7123" y="714703"/>
            <a:ext cx="3985973" cy="5462260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49681" y="6083445"/>
            <a:ext cx="573074" cy="57307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3645" y="137880"/>
            <a:ext cx="1728355" cy="2325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310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9846" y="1690688"/>
            <a:ext cx="2890171" cy="4399962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690688"/>
            <a:ext cx="2916105" cy="4395920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49681" y="6083445"/>
            <a:ext cx="573074" cy="57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531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1971776"/>
            <a:ext cx="6754091" cy="329248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7364" y="349963"/>
            <a:ext cx="2798618" cy="6306556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49681" y="6083445"/>
            <a:ext cx="573074" cy="57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891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070" y="0"/>
            <a:ext cx="5624008" cy="6848403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1948" y="0"/>
            <a:ext cx="4572001" cy="6858002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49681" y="6083445"/>
            <a:ext cx="573074" cy="57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973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636" y="19043"/>
            <a:ext cx="3595671" cy="2418247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2233"/>
            <a:ext cx="3607586" cy="2405057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0420" y="2541180"/>
            <a:ext cx="8939774" cy="596729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49681" y="6083445"/>
            <a:ext cx="573074" cy="57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785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2475" y="2575842"/>
            <a:ext cx="2961408" cy="2268753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49681" y="6083445"/>
            <a:ext cx="573074" cy="57307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536" y="1027906"/>
            <a:ext cx="6994358" cy="4701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091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62264" y="-392524"/>
            <a:ext cx="10261928" cy="7250524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49681" y="6083445"/>
            <a:ext cx="573074" cy="57307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99664" y="-186198"/>
            <a:ext cx="4411141" cy="6269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294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4233" y="670718"/>
            <a:ext cx="7668126" cy="5709209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49681" y="6083445"/>
            <a:ext cx="573074" cy="57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448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518" y="0"/>
            <a:ext cx="9594525" cy="6858000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49681" y="6083445"/>
            <a:ext cx="573074" cy="57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451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774" y="1006837"/>
            <a:ext cx="5752875" cy="4592208"/>
          </a:xfrm>
        </p:spPr>
      </p:pic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1927" y="712818"/>
            <a:ext cx="5631873" cy="5577261"/>
          </a:xfr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49681" y="6083445"/>
            <a:ext cx="573074" cy="57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998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3795" y="3375151"/>
            <a:ext cx="2464205" cy="348284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49681" y="6083445"/>
            <a:ext cx="573074" cy="573074"/>
          </a:xfrm>
          <a:prstGeom prst="rect">
            <a:avLst/>
          </a:prstGeom>
        </p:spPr>
      </p:pic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1948"/>
            <a:ext cx="7095755" cy="6854198"/>
          </a:xfrm>
        </p:spPr>
      </p:pic>
    </p:spTree>
    <p:extLst>
      <p:ext uri="{BB962C8B-B14F-4D97-AF65-F5344CB8AC3E}">
        <p14:creationId xmlns:p14="http://schemas.microsoft.com/office/powerpoint/2010/main" val="466644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25625"/>
            <a:ext cx="6083736" cy="4351338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6648" y="1825625"/>
            <a:ext cx="5152703" cy="4351338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49681" y="6083445"/>
            <a:ext cx="573074" cy="57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97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969" y="1242875"/>
            <a:ext cx="4870997" cy="4934085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4146" y="1242876"/>
            <a:ext cx="6448885" cy="4934085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49681" y="6083445"/>
            <a:ext cx="573074" cy="57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540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305" y="2378114"/>
            <a:ext cx="5181600" cy="3310528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2231" y="45653"/>
            <a:ext cx="6769769" cy="6812347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78018" y="6115530"/>
            <a:ext cx="573074" cy="57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11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455" y="-280555"/>
            <a:ext cx="5993578" cy="8471182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49681" y="6083445"/>
            <a:ext cx="573074" cy="57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707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-50066"/>
            <a:ext cx="4814455" cy="7063931"/>
          </a:xfrm>
        </p:spPr>
      </p:pic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363687"/>
            <a:ext cx="5181600" cy="3108960"/>
          </a:xfr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49681" y="6083445"/>
            <a:ext cx="573074" cy="57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483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237" y="0"/>
            <a:ext cx="4712671" cy="6974275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49681" y="6083445"/>
            <a:ext cx="573074" cy="57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106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tanker </a:t>
            </a:r>
            <a:r>
              <a:rPr lang="en-US" dirty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ettertid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err="1" smtClean="0"/>
              <a:t>Tenk</a:t>
            </a:r>
            <a:r>
              <a:rPr lang="en-US" dirty="0" smtClean="0"/>
              <a:t> </a:t>
            </a:r>
            <a:r>
              <a:rPr lang="en-US" dirty="0" err="1" smtClean="0"/>
              <a:t>utenfor</a:t>
            </a:r>
            <a:r>
              <a:rPr lang="en-US" dirty="0" smtClean="0"/>
              <a:t> </a:t>
            </a:r>
            <a:r>
              <a:rPr lang="en-US" dirty="0" err="1" smtClean="0"/>
              <a:t>rammene</a:t>
            </a:r>
            <a:r>
              <a:rPr lang="en-US" dirty="0" smtClean="0"/>
              <a:t> </a:t>
            </a:r>
            <a:r>
              <a:rPr lang="en-US" dirty="0" err="1" smtClean="0"/>
              <a:t>av</a:t>
            </a:r>
            <a:r>
              <a:rPr lang="en-US" dirty="0" smtClean="0"/>
              <a:t> </a:t>
            </a:r>
            <a:r>
              <a:rPr lang="en-US" dirty="0" err="1" smtClean="0"/>
              <a:t>egen</a:t>
            </a:r>
            <a:r>
              <a:rPr lang="en-US" dirty="0" smtClean="0"/>
              <a:t> </a:t>
            </a:r>
            <a:r>
              <a:rPr lang="en-US" dirty="0" err="1" smtClean="0"/>
              <a:t>erfaring</a:t>
            </a:r>
            <a:r>
              <a:rPr lang="en-US" dirty="0" smtClean="0"/>
              <a:t>, …</a:t>
            </a:r>
            <a:r>
              <a:rPr lang="en-US" dirty="0" err="1" smtClean="0"/>
              <a:t>tenk</a:t>
            </a:r>
            <a:r>
              <a:rPr lang="en-US" dirty="0" smtClean="0"/>
              <a:t> </a:t>
            </a:r>
            <a:r>
              <a:rPr lang="en-US" dirty="0" err="1" smtClean="0"/>
              <a:t>flyplasser</a:t>
            </a:r>
            <a:r>
              <a:rPr lang="en-US" dirty="0" smtClean="0"/>
              <a:t>….</a:t>
            </a:r>
          </a:p>
          <a:p>
            <a:r>
              <a:rPr lang="en-US" dirty="0" err="1" smtClean="0"/>
              <a:t>Tenk</a:t>
            </a:r>
            <a:r>
              <a:rPr lang="en-US" dirty="0" smtClean="0"/>
              <a:t> </a:t>
            </a:r>
            <a:r>
              <a:rPr lang="en-US" dirty="0" err="1" smtClean="0"/>
              <a:t>vedlikeholdspraksis</a:t>
            </a:r>
            <a:r>
              <a:rPr lang="en-US" dirty="0" smtClean="0"/>
              <a:t> </a:t>
            </a:r>
            <a:r>
              <a:rPr lang="en-US" sz="1800" dirty="0" smtClean="0"/>
              <a:t>(“</a:t>
            </a:r>
            <a:r>
              <a:rPr lang="en-US" sz="1800" dirty="0" err="1" smtClean="0"/>
              <a:t>hvor</a:t>
            </a:r>
            <a:r>
              <a:rPr lang="en-US" sz="1800" dirty="0" smtClean="0"/>
              <a:t> mange </a:t>
            </a:r>
            <a:r>
              <a:rPr lang="en-US" sz="1800" dirty="0" err="1" smtClean="0"/>
              <a:t>trengs</a:t>
            </a:r>
            <a:r>
              <a:rPr lang="en-US" sz="1800" dirty="0" smtClean="0"/>
              <a:t> for å </a:t>
            </a:r>
            <a:r>
              <a:rPr lang="en-US" sz="1800" dirty="0" err="1" smtClean="0"/>
              <a:t>skifte</a:t>
            </a:r>
            <a:r>
              <a:rPr lang="en-US" sz="1800" dirty="0" smtClean="0"/>
              <a:t> </a:t>
            </a:r>
            <a:r>
              <a:rPr lang="en-US" sz="1800" dirty="0" err="1" smtClean="0"/>
              <a:t>ei</a:t>
            </a:r>
            <a:r>
              <a:rPr lang="en-US" sz="1800" dirty="0" smtClean="0"/>
              <a:t> </a:t>
            </a:r>
            <a:r>
              <a:rPr lang="en-US" sz="1800" dirty="0" err="1" smtClean="0"/>
              <a:t>lyspære</a:t>
            </a:r>
            <a:r>
              <a:rPr lang="en-US" sz="1800" dirty="0" smtClean="0"/>
              <a:t>…”)</a:t>
            </a:r>
          </a:p>
          <a:p>
            <a:r>
              <a:rPr lang="en-US" dirty="0" err="1" smtClean="0"/>
              <a:t>Tenk</a:t>
            </a:r>
            <a:r>
              <a:rPr lang="en-US" dirty="0" smtClean="0"/>
              <a:t> </a:t>
            </a:r>
            <a:r>
              <a:rPr lang="en-US" dirty="0" err="1" smtClean="0"/>
              <a:t>bygning</a:t>
            </a:r>
            <a:r>
              <a:rPr lang="en-US" dirty="0" smtClean="0"/>
              <a:t> </a:t>
            </a:r>
            <a:r>
              <a:rPr lang="en-US" dirty="0" err="1" smtClean="0"/>
              <a:t>og</a:t>
            </a:r>
            <a:r>
              <a:rPr lang="en-US" dirty="0" smtClean="0"/>
              <a:t> </a:t>
            </a:r>
            <a:r>
              <a:rPr lang="en-US" dirty="0" err="1" smtClean="0"/>
              <a:t>organisasjon</a:t>
            </a:r>
            <a:r>
              <a:rPr lang="en-US" dirty="0" smtClean="0"/>
              <a:t> – </a:t>
            </a:r>
            <a:r>
              <a:rPr lang="en-US" dirty="0" err="1" smtClean="0"/>
              <a:t>som</a:t>
            </a:r>
            <a:r>
              <a:rPr lang="en-US" dirty="0" smtClean="0"/>
              <a:t> </a:t>
            </a:r>
            <a:r>
              <a:rPr lang="en-US" dirty="0" err="1" smtClean="0"/>
              <a:t>ett</a:t>
            </a:r>
            <a:r>
              <a:rPr lang="en-US" dirty="0" smtClean="0"/>
              <a:t> </a:t>
            </a:r>
            <a:r>
              <a:rPr lang="en-US" dirty="0" err="1" smtClean="0"/>
              <a:t>stykke</a:t>
            </a:r>
            <a:endParaRPr lang="en-US" dirty="0" smtClean="0"/>
          </a:p>
          <a:p>
            <a:r>
              <a:rPr lang="en-US" dirty="0" err="1" smtClean="0"/>
              <a:t>Tenk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fra</a:t>
            </a:r>
            <a:r>
              <a:rPr lang="en-US" dirty="0" smtClean="0"/>
              <a:t> </a:t>
            </a:r>
            <a:r>
              <a:rPr lang="en-US" dirty="0" err="1" smtClean="0"/>
              <a:t>enkle</a:t>
            </a:r>
            <a:r>
              <a:rPr lang="en-US" dirty="0" smtClean="0"/>
              <a:t> </a:t>
            </a:r>
            <a:r>
              <a:rPr lang="en-US" dirty="0" err="1" smtClean="0"/>
              <a:t>prinsipp</a:t>
            </a:r>
            <a:endParaRPr lang="en-US" dirty="0" smtClean="0"/>
          </a:p>
          <a:p>
            <a:r>
              <a:rPr lang="en-US" dirty="0" err="1"/>
              <a:t>Tenk</a:t>
            </a:r>
            <a:r>
              <a:rPr lang="en-US" dirty="0"/>
              <a:t> </a:t>
            </a:r>
            <a:r>
              <a:rPr lang="en-US" dirty="0" err="1" smtClean="0"/>
              <a:t>nedenfra</a:t>
            </a:r>
            <a:r>
              <a:rPr lang="en-US" dirty="0" smtClean="0"/>
              <a:t> </a:t>
            </a:r>
            <a:r>
              <a:rPr lang="en-US" sz="2000" dirty="0" smtClean="0"/>
              <a:t>(“</a:t>
            </a:r>
            <a:r>
              <a:rPr lang="en-US" sz="2000" dirty="0" err="1" smtClean="0"/>
              <a:t>dit</a:t>
            </a:r>
            <a:r>
              <a:rPr lang="en-US" sz="2000" dirty="0" smtClean="0"/>
              <a:t> vi </a:t>
            </a:r>
            <a:r>
              <a:rPr lang="en-US" sz="2000" dirty="0" err="1" smtClean="0"/>
              <a:t>ikke</a:t>
            </a:r>
            <a:r>
              <a:rPr lang="en-US" sz="2000" dirty="0" smtClean="0"/>
              <a:t> </a:t>
            </a:r>
            <a:r>
              <a:rPr lang="en-US" sz="2000" dirty="0" err="1" smtClean="0"/>
              <a:t>vil</a:t>
            </a:r>
            <a:r>
              <a:rPr lang="en-US" sz="2000" dirty="0" smtClean="0"/>
              <a:t>…..”)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49681" y="6083445"/>
            <a:ext cx="573074" cy="57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026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195" y="682625"/>
            <a:ext cx="4637610" cy="4351338"/>
          </a:xfrm>
        </p:spPr>
      </p:pic>
      <p:sp>
        <p:nvSpPr>
          <p:cNvPr id="5" name="TextBox 4"/>
          <p:cNvSpPr txBox="1"/>
          <p:nvPr/>
        </p:nvSpPr>
        <p:spPr>
          <a:xfrm>
            <a:off x="4653072" y="5033963"/>
            <a:ext cx="288585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5400" b="1" dirty="0" smtClean="0"/>
              <a:t>THE END</a:t>
            </a:r>
          </a:p>
          <a:p>
            <a:endParaRPr lang="en-US" dirty="0" smtClean="0"/>
          </a:p>
          <a:p>
            <a:r>
              <a:rPr lang="en-US" dirty="0" smtClean="0"/>
              <a:t>- </a:t>
            </a:r>
            <a:r>
              <a:rPr lang="en-US" dirty="0" err="1" smtClean="0"/>
              <a:t>Takk</a:t>
            </a:r>
            <a:r>
              <a:rPr lang="en-US" dirty="0" smtClean="0"/>
              <a:t> for </a:t>
            </a:r>
            <a:r>
              <a:rPr lang="en-US" dirty="0" err="1" smtClean="0"/>
              <a:t>oppmerksomheten</a:t>
            </a:r>
            <a:endParaRPr lang="en-US" dirty="0"/>
          </a:p>
        </p:txBody>
      </p:sp>
      <p:pic>
        <p:nvPicPr>
          <p:cNvPr id="6" name="Content Placeholder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5138" y="682625"/>
            <a:ext cx="2228675" cy="29715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49681" y="6083445"/>
            <a:ext cx="573074" cy="57307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90188" y="682626"/>
            <a:ext cx="2337632" cy="2971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772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31" y="0"/>
            <a:ext cx="11618596" cy="6999267"/>
          </a:xfrm>
        </p:spPr>
      </p:pic>
      <p:sp>
        <p:nvSpPr>
          <p:cNvPr id="5" name="TextBox 4"/>
          <p:cNvSpPr txBox="1"/>
          <p:nvPr/>
        </p:nvSpPr>
        <p:spPr>
          <a:xfrm>
            <a:off x="9689431" y="6320590"/>
            <a:ext cx="22084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Hør</a:t>
            </a:r>
            <a:r>
              <a:rPr lang="en-US" dirty="0" smtClean="0"/>
              <a:t> </a:t>
            </a:r>
            <a:r>
              <a:rPr lang="en-US" dirty="0" err="1" smtClean="0"/>
              <a:t>hva</a:t>
            </a:r>
            <a:r>
              <a:rPr lang="en-US" dirty="0" smtClean="0"/>
              <a:t> </a:t>
            </a:r>
            <a:r>
              <a:rPr lang="en-US" dirty="0" err="1" smtClean="0"/>
              <a:t>mannen</a:t>
            </a:r>
            <a:r>
              <a:rPr lang="en-US" dirty="0" smtClean="0"/>
              <a:t> </a:t>
            </a:r>
            <a:r>
              <a:rPr lang="en-US" dirty="0" err="1" smtClean="0"/>
              <a:t>sier</a:t>
            </a:r>
            <a:r>
              <a:rPr lang="en-US" dirty="0" smtClean="0"/>
              <a:t>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0884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299</TotalTime>
  <Words>86</Words>
  <Application>Microsoft Office PowerPoint</Application>
  <PresentationFormat>Widescreen</PresentationFormat>
  <Paragraphs>45</Paragraphs>
  <Slides>32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6" baseType="lpstr">
      <vt:lpstr>Arial</vt:lpstr>
      <vt:lpstr>Calibri</vt:lpstr>
      <vt:lpstr>Calibri Light</vt:lpstr>
      <vt:lpstr>Office Theme</vt:lpstr>
      <vt:lpstr>PowerPoint Presentation</vt:lpstr>
      <vt:lpstr>ST.OLAVs  TILBLIVELSE &amp; FØDSEL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tanker i ettertid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TILBLIVELSEN &amp; ST.OLAVs FØDSEL</dc:title>
  <dc:creator>Microsoft account</dc:creator>
  <cp:lastModifiedBy>Microsoft account</cp:lastModifiedBy>
  <cp:revision>26</cp:revision>
  <cp:lastPrinted>2014-11-04T08:41:07Z</cp:lastPrinted>
  <dcterms:created xsi:type="dcterms:W3CDTF">2014-11-02T09:45:24Z</dcterms:created>
  <dcterms:modified xsi:type="dcterms:W3CDTF">2014-11-04T08:42:10Z</dcterms:modified>
</cp:coreProperties>
</file>