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18"/>
  </p:notesMasterIdLst>
  <p:handoutMasterIdLst>
    <p:handoutMasterId r:id="rId19"/>
  </p:handoutMasterIdLst>
  <p:sldIdLst>
    <p:sldId id="618" r:id="rId2"/>
    <p:sldId id="619" r:id="rId3"/>
    <p:sldId id="620" r:id="rId4"/>
    <p:sldId id="621" r:id="rId5"/>
    <p:sldId id="622" r:id="rId6"/>
    <p:sldId id="623" r:id="rId7"/>
    <p:sldId id="624" r:id="rId8"/>
    <p:sldId id="625" r:id="rId9"/>
    <p:sldId id="626" r:id="rId10"/>
    <p:sldId id="627" r:id="rId11"/>
    <p:sldId id="628" r:id="rId12"/>
    <p:sldId id="629" r:id="rId13"/>
    <p:sldId id="630" r:id="rId14"/>
    <p:sldId id="631" r:id="rId15"/>
    <p:sldId id="632" r:id="rId16"/>
    <p:sldId id="633" r:id="rId17"/>
  </p:sldIdLst>
  <p:sldSz cx="9144000" cy="6858000" type="screen4x3"/>
  <p:notesSz cx="6775450" cy="9906000"/>
  <p:defaultTextStyle>
    <a:defPPr>
      <a:defRPr lang="en-US"/>
    </a:defPPr>
    <a:lvl1pPr algn="l" rtl="0" eaLnBrk="0" fontAlgn="base" hangingPunct="0">
      <a:spcBef>
        <a:spcPct val="0"/>
      </a:spcBef>
      <a:spcAft>
        <a:spcPct val="0"/>
      </a:spcAft>
      <a:defRPr sz="2400" kern="1200">
        <a:solidFill>
          <a:schemeClr val="tx1"/>
        </a:solidFill>
        <a:latin typeface="Times" pitchFamily="-80" charset="0"/>
        <a:ea typeface="+mn-ea"/>
        <a:cs typeface="+mn-cs"/>
      </a:defRPr>
    </a:lvl1pPr>
    <a:lvl2pPr marL="457200" algn="l" rtl="0" eaLnBrk="0" fontAlgn="base" hangingPunct="0">
      <a:spcBef>
        <a:spcPct val="0"/>
      </a:spcBef>
      <a:spcAft>
        <a:spcPct val="0"/>
      </a:spcAft>
      <a:defRPr sz="2400" kern="1200">
        <a:solidFill>
          <a:schemeClr val="tx1"/>
        </a:solidFill>
        <a:latin typeface="Times" pitchFamily="-80" charset="0"/>
        <a:ea typeface="+mn-ea"/>
        <a:cs typeface="+mn-cs"/>
      </a:defRPr>
    </a:lvl2pPr>
    <a:lvl3pPr marL="914400" algn="l" rtl="0" eaLnBrk="0" fontAlgn="base" hangingPunct="0">
      <a:spcBef>
        <a:spcPct val="0"/>
      </a:spcBef>
      <a:spcAft>
        <a:spcPct val="0"/>
      </a:spcAft>
      <a:defRPr sz="2400" kern="1200">
        <a:solidFill>
          <a:schemeClr val="tx1"/>
        </a:solidFill>
        <a:latin typeface="Times" pitchFamily="-80" charset="0"/>
        <a:ea typeface="+mn-ea"/>
        <a:cs typeface="+mn-cs"/>
      </a:defRPr>
    </a:lvl3pPr>
    <a:lvl4pPr marL="1371600" algn="l" rtl="0" eaLnBrk="0" fontAlgn="base" hangingPunct="0">
      <a:spcBef>
        <a:spcPct val="0"/>
      </a:spcBef>
      <a:spcAft>
        <a:spcPct val="0"/>
      </a:spcAft>
      <a:defRPr sz="2400" kern="1200">
        <a:solidFill>
          <a:schemeClr val="tx1"/>
        </a:solidFill>
        <a:latin typeface="Times" pitchFamily="-80" charset="0"/>
        <a:ea typeface="+mn-ea"/>
        <a:cs typeface="+mn-cs"/>
      </a:defRPr>
    </a:lvl4pPr>
    <a:lvl5pPr marL="1828800" algn="l" rtl="0" eaLnBrk="0" fontAlgn="base" hangingPunct="0">
      <a:spcBef>
        <a:spcPct val="0"/>
      </a:spcBef>
      <a:spcAft>
        <a:spcPct val="0"/>
      </a:spcAft>
      <a:defRPr sz="2400" kern="1200">
        <a:solidFill>
          <a:schemeClr val="tx1"/>
        </a:solidFill>
        <a:latin typeface="Times" pitchFamily="-80" charset="0"/>
        <a:ea typeface="+mn-ea"/>
        <a:cs typeface="+mn-cs"/>
      </a:defRPr>
    </a:lvl5pPr>
    <a:lvl6pPr marL="2286000" algn="l" defTabSz="914400" rtl="0" eaLnBrk="1" latinLnBrk="0" hangingPunct="1">
      <a:defRPr sz="2400" kern="1200">
        <a:solidFill>
          <a:schemeClr val="tx1"/>
        </a:solidFill>
        <a:latin typeface="Times" pitchFamily="-80" charset="0"/>
        <a:ea typeface="+mn-ea"/>
        <a:cs typeface="+mn-cs"/>
      </a:defRPr>
    </a:lvl6pPr>
    <a:lvl7pPr marL="2743200" algn="l" defTabSz="914400" rtl="0" eaLnBrk="1" latinLnBrk="0" hangingPunct="1">
      <a:defRPr sz="2400" kern="1200">
        <a:solidFill>
          <a:schemeClr val="tx1"/>
        </a:solidFill>
        <a:latin typeface="Times" pitchFamily="-80" charset="0"/>
        <a:ea typeface="+mn-ea"/>
        <a:cs typeface="+mn-cs"/>
      </a:defRPr>
    </a:lvl7pPr>
    <a:lvl8pPr marL="3200400" algn="l" defTabSz="914400" rtl="0" eaLnBrk="1" latinLnBrk="0" hangingPunct="1">
      <a:defRPr sz="2400" kern="1200">
        <a:solidFill>
          <a:schemeClr val="tx1"/>
        </a:solidFill>
        <a:latin typeface="Times" pitchFamily="-80" charset="0"/>
        <a:ea typeface="+mn-ea"/>
        <a:cs typeface="+mn-cs"/>
      </a:defRPr>
    </a:lvl8pPr>
    <a:lvl9pPr marL="3657600" algn="l" defTabSz="914400" rtl="0" eaLnBrk="1" latinLnBrk="0" hangingPunct="1">
      <a:defRPr sz="2400" kern="1200">
        <a:solidFill>
          <a:schemeClr val="tx1"/>
        </a:solidFill>
        <a:latin typeface="Times" pitchFamily="-80"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14FC"/>
    <a:srgbClr val="DDDDDD"/>
    <a:srgbClr val="CCECFF"/>
    <a:srgbClr val="CC00CC"/>
    <a:srgbClr val="6058FE"/>
    <a:srgbClr val="FF0000"/>
    <a:srgbClr val="C42A20"/>
    <a:srgbClr val="F2E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20" autoAdjust="0"/>
    <p:restoredTop sz="93482" autoAdjust="0"/>
  </p:normalViewPr>
  <p:slideViewPr>
    <p:cSldViewPr>
      <p:cViewPr varScale="1">
        <p:scale>
          <a:sx n="113" d="100"/>
          <a:sy n="113" d="100"/>
        </p:scale>
        <p:origin x="-1062" y="-102"/>
      </p:cViewPr>
      <p:guideLst>
        <p:guide orient="horz" pos="2160"/>
        <p:guide pos="2880"/>
      </p:guideLst>
    </p:cSldViewPr>
  </p:slideViewPr>
  <p:notesTextViewPr>
    <p:cViewPr>
      <p:scale>
        <a:sx n="1" d="1"/>
        <a:sy n="1" d="1"/>
      </p:scale>
      <p:origin x="0" y="0"/>
    </p:cViewPr>
  </p:notesTextViewPr>
  <p:notesViewPr>
    <p:cSldViewPr>
      <p:cViewPr varScale="1">
        <p:scale>
          <a:sx n="77" d="100"/>
          <a:sy n="77" d="100"/>
        </p:scale>
        <p:origin x="-3348" y="-108"/>
      </p:cViewPr>
      <p:guideLst>
        <p:guide orient="horz" pos="3120"/>
        <p:guide pos="213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4850" name="Rectangle 2"/>
          <p:cNvSpPr>
            <a:spLocks noGrp="1" noChangeArrowheads="1"/>
          </p:cNvSpPr>
          <p:nvPr>
            <p:ph type="hdr" sz="quarter"/>
          </p:nvPr>
        </p:nvSpPr>
        <p:spPr bwMode="auto">
          <a:xfrm>
            <a:off x="0" y="0"/>
            <a:ext cx="29352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t" anchorCtr="0" compatLnSpc="1">
            <a:prstTxWarp prst="textNoShape">
              <a:avLst/>
            </a:prstTxWarp>
          </a:bodyPr>
          <a:lstStyle>
            <a:lvl1pPr defTabSz="909638">
              <a:defRPr sz="1200"/>
            </a:lvl1pPr>
          </a:lstStyle>
          <a:p>
            <a:endParaRPr lang="nb-NO" altLang="nb-NO"/>
          </a:p>
        </p:txBody>
      </p:sp>
      <p:sp>
        <p:nvSpPr>
          <p:cNvPr id="334851" name="Rectangle 3"/>
          <p:cNvSpPr>
            <a:spLocks noGrp="1" noChangeArrowheads="1"/>
          </p:cNvSpPr>
          <p:nvPr>
            <p:ph type="dt" sz="quarter" idx="1"/>
          </p:nvPr>
        </p:nvSpPr>
        <p:spPr bwMode="auto">
          <a:xfrm>
            <a:off x="3840163" y="0"/>
            <a:ext cx="29352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t" anchorCtr="0" compatLnSpc="1">
            <a:prstTxWarp prst="textNoShape">
              <a:avLst/>
            </a:prstTxWarp>
          </a:bodyPr>
          <a:lstStyle>
            <a:lvl1pPr algn="r" defTabSz="909638">
              <a:defRPr sz="1200"/>
            </a:lvl1pPr>
          </a:lstStyle>
          <a:p>
            <a:endParaRPr lang="nb-NO" altLang="nb-NO"/>
          </a:p>
        </p:txBody>
      </p:sp>
      <p:sp>
        <p:nvSpPr>
          <p:cNvPr id="334852" name="Rectangle 4"/>
          <p:cNvSpPr>
            <a:spLocks noGrp="1" noChangeArrowheads="1"/>
          </p:cNvSpPr>
          <p:nvPr>
            <p:ph type="ftr" sz="quarter" idx="2"/>
          </p:nvPr>
        </p:nvSpPr>
        <p:spPr bwMode="auto">
          <a:xfrm>
            <a:off x="0" y="9410700"/>
            <a:ext cx="29352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b" anchorCtr="0" compatLnSpc="1">
            <a:prstTxWarp prst="textNoShape">
              <a:avLst/>
            </a:prstTxWarp>
          </a:bodyPr>
          <a:lstStyle>
            <a:lvl1pPr defTabSz="909638">
              <a:defRPr sz="1200"/>
            </a:lvl1pPr>
          </a:lstStyle>
          <a:p>
            <a:endParaRPr lang="nb-NO" altLang="nb-NO"/>
          </a:p>
        </p:txBody>
      </p:sp>
      <p:sp>
        <p:nvSpPr>
          <p:cNvPr id="334853" name="Rectangle 5"/>
          <p:cNvSpPr>
            <a:spLocks noGrp="1" noChangeArrowheads="1"/>
          </p:cNvSpPr>
          <p:nvPr>
            <p:ph type="sldNum" sz="quarter" idx="3"/>
          </p:nvPr>
        </p:nvSpPr>
        <p:spPr bwMode="auto">
          <a:xfrm>
            <a:off x="3840163" y="9410700"/>
            <a:ext cx="29352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b" anchorCtr="0" compatLnSpc="1">
            <a:prstTxWarp prst="textNoShape">
              <a:avLst/>
            </a:prstTxWarp>
          </a:bodyPr>
          <a:lstStyle>
            <a:lvl1pPr algn="r" defTabSz="909638">
              <a:defRPr sz="1200"/>
            </a:lvl1pPr>
          </a:lstStyle>
          <a:p>
            <a:fld id="{AB642C27-3359-40EE-8951-D90C881F7F79}" type="slidenum">
              <a:rPr lang="nb-NO" altLang="nb-NO"/>
              <a:pPr/>
              <a:t>‹#›</a:t>
            </a:fld>
            <a:endParaRPr lang="nb-NO" altLang="nb-NO"/>
          </a:p>
        </p:txBody>
      </p:sp>
    </p:spTree>
    <p:extLst>
      <p:ext uri="{BB962C8B-B14F-4D97-AF65-F5344CB8AC3E}">
        <p14:creationId xmlns:p14="http://schemas.microsoft.com/office/powerpoint/2010/main" val="24443568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352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t" anchorCtr="0" compatLnSpc="1">
            <a:prstTxWarp prst="textNoShape">
              <a:avLst/>
            </a:prstTxWarp>
          </a:bodyPr>
          <a:lstStyle>
            <a:lvl1pPr defTabSz="909638">
              <a:defRPr sz="1200">
                <a:latin typeface="Times New Roman" pitchFamily="-80" charset="0"/>
              </a:defRPr>
            </a:lvl1pPr>
          </a:lstStyle>
          <a:p>
            <a:endParaRPr lang="nb-NO" altLang="nb-NO"/>
          </a:p>
        </p:txBody>
      </p:sp>
      <p:sp>
        <p:nvSpPr>
          <p:cNvPr id="37891" name="Rectangle 3"/>
          <p:cNvSpPr>
            <a:spLocks noGrp="1" noChangeArrowheads="1"/>
          </p:cNvSpPr>
          <p:nvPr>
            <p:ph type="dt" idx="1"/>
          </p:nvPr>
        </p:nvSpPr>
        <p:spPr bwMode="auto">
          <a:xfrm>
            <a:off x="3840163" y="0"/>
            <a:ext cx="29352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t" anchorCtr="0" compatLnSpc="1">
            <a:prstTxWarp prst="textNoShape">
              <a:avLst/>
            </a:prstTxWarp>
          </a:bodyPr>
          <a:lstStyle>
            <a:lvl1pPr algn="r" defTabSz="909638">
              <a:defRPr sz="1200">
                <a:latin typeface="Times New Roman" pitchFamily="-80" charset="0"/>
              </a:defRPr>
            </a:lvl1pPr>
          </a:lstStyle>
          <a:p>
            <a:endParaRPr lang="nb-NO" altLang="nb-NO"/>
          </a:p>
        </p:txBody>
      </p:sp>
      <p:sp>
        <p:nvSpPr>
          <p:cNvPr id="37892" name="Rectangle 4"/>
          <p:cNvSpPr>
            <a:spLocks noGrp="1" noRot="1" noChangeAspect="1" noChangeArrowheads="1" noTextEdit="1"/>
          </p:cNvSpPr>
          <p:nvPr>
            <p:ph type="sldImg" idx="2"/>
          </p:nvPr>
        </p:nvSpPr>
        <p:spPr bwMode="auto">
          <a:xfrm>
            <a:off x="911225" y="742950"/>
            <a:ext cx="4953000" cy="37147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7893" name="Rectangle 5"/>
          <p:cNvSpPr>
            <a:spLocks noGrp="1" noChangeArrowheads="1"/>
          </p:cNvSpPr>
          <p:nvPr>
            <p:ph type="body" sz="quarter" idx="3"/>
          </p:nvPr>
        </p:nvSpPr>
        <p:spPr bwMode="auto">
          <a:xfrm>
            <a:off x="903288" y="4705350"/>
            <a:ext cx="4968875"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t" anchorCtr="0" compatLnSpc="1">
            <a:prstTxWarp prst="textNoShape">
              <a:avLst/>
            </a:prstTxWarp>
          </a:bodyPr>
          <a:lstStyle/>
          <a:p>
            <a:pPr lvl="0"/>
            <a:r>
              <a:rPr lang="nb-NO" altLang="nb-NO" smtClean="0"/>
              <a:t>Klikk for å redigere tekststiler i malen</a:t>
            </a:r>
          </a:p>
          <a:p>
            <a:pPr lvl="1"/>
            <a:r>
              <a:rPr lang="nb-NO" altLang="nb-NO" smtClean="0"/>
              <a:t>Andre nivå</a:t>
            </a:r>
          </a:p>
          <a:p>
            <a:pPr lvl="2"/>
            <a:r>
              <a:rPr lang="nb-NO" altLang="nb-NO" smtClean="0"/>
              <a:t>Tredje nivå</a:t>
            </a:r>
          </a:p>
          <a:p>
            <a:pPr lvl="3"/>
            <a:r>
              <a:rPr lang="nb-NO" altLang="nb-NO" smtClean="0"/>
              <a:t>Fjerde nivå</a:t>
            </a:r>
          </a:p>
          <a:p>
            <a:pPr lvl="4"/>
            <a:r>
              <a:rPr lang="nb-NO" altLang="nb-NO" smtClean="0"/>
              <a:t>Femte nivå</a:t>
            </a:r>
          </a:p>
        </p:txBody>
      </p:sp>
      <p:sp>
        <p:nvSpPr>
          <p:cNvPr id="37894" name="Rectangle 6"/>
          <p:cNvSpPr>
            <a:spLocks noGrp="1" noChangeArrowheads="1"/>
          </p:cNvSpPr>
          <p:nvPr>
            <p:ph type="ftr" sz="quarter" idx="4"/>
          </p:nvPr>
        </p:nvSpPr>
        <p:spPr bwMode="auto">
          <a:xfrm>
            <a:off x="0" y="9410700"/>
            <a:ext cx="293528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b" anchorCtr="0" compatLnSpc="1">
            <a:prstTxWarp prst="textNoShape">
              <a:avLst/>
            </a:prstTxWarp>
          </a:bodyPr>
          <a:lstStyle>
            <a:lvl1pPr defTabSz="909638">
              <a:defRPr sz="1200">
                <a:latin typeface="Times New Roman" pitchFamily="-80" charset="0"/>
              </a:defRPr>
            </a:lvl1pPr>
          </a:lstStyle>
          <a:p>
            <a:endParaRPr lang="nb-NO" altLang="nb-NO"/>
          </a:p>
        </p:txBody>
      </p:sp>
      <p:sp>
        <p:nvSpPr>
          <p:cNvPr id="37895" name="Rectangle 7"/>
          <p:cNvSpPr>
            <a:spLocks noGrp="1" noChangeArrowheads="1"/>
          </p:cNvSpPr>
          <p:nvPr>
            <p:ph type="sldNum" sz="quarter" idx="5"/>
          </p:nvPr>
        </p:nvSpPr>
        <p:spPr bwMode="auto">
          <a:xfrm>
            <a:off x="3840163" y="9410700"/>
            <a:ext cx="2935287"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38" tIns="45519" rIns="91038" bIns="45519" numCol="1" anchor="b" anchorCtr="0" compatLnSpc="1">
            <a:prstTxWarp prst="textNoShape">
              <a:avLst/>
            </a:prstTxWarp>
          </a:bodyPr>
          <a:lstStyle>
            <a:lvl1pPr algn="r" defTabSz="909638">
              <a:defRPr sz="1200">
                <a:latin typeface="Times New Roman" pitchFamily="-80" charset="0"/>
              </a:defRPr>
            </a:lvl1pPr>
          </a:lstStyle>
          <a:p>
            <a:fld id="{1BAB35C7-A243-4BD0-A0AE-90FB471A08E5}" type="slidenum">
              <a:rPr lang="nb-NO" altLang="nb-NO"/>
              <a:pPr/>
              <a:t>‹#›</a:t>
            </a:fld>
            <a:endParaRPr lang="nb-NO" altLang="nb-NO"/>
          </a:p>
        </p:txBody>
      </p:sp>
    </p:spTree>
    <p:extLst>
      <p:ext uri="{BB962C8B-B14F-4D97-AF65-F5344CB8AC3E}">
        <p14:creationId xmlns:p14="http://schemas.microsoft.com/office/powerpoint/2010/main" val="36387773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80"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80"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80"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80"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80"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1A3394-20C6-49A6-B9DF-38ABEB8192E7}" type="slidenum">
              <a:rPr lang="nb-NO" altLang="nb-NO"/>
              <a:pPr/>
              <a:t>1</a:t>
            </a:fld>
            <a:endParaRPr lang="nb-NO" altLang="nb-NO"/>
          </a:p>
        </p:txBody>
      </p:sp>
      <p:sp>
        <p:nvSpPr>
          <p:cNvPr id="570370" name="Rectangle 2"/>
          <p:cNvSpPr>
            <a:spLocks noGrp="1" noRot="1" noChangeAspect="1" noChangeArrowheads="1" noTextEdit="1"/>
          </p:cNvSpPr>
          <p:nvPr>
            <p:ph type="sldImg"/>
          </p:nvPr>
        </p:nvSpPr>
        <p:spPr>
          <a:ln/>
        </p:spPr>
      </p:sp>
      <p:sp>
        <p:nvSpPr>
          <p:cNvPr id="570371" name="Rectangle 3"/>
          <p:cNvSpPr>
            <a:spLocks noGrp="1" noChangeArrowheads="1"/>
          </p:cNvSpPr>
          <p:nvPr>
            <p:ph type="body" idx="1"/>
          </p:nvPr>
        </p:nvSpPr>
        <p:spPr/>
        <p:txBody>
          <a:bodyPr/>
          <a:lstStyle/>
          <a:p>
            <a:endParaRPr lang="nb-NO" altLang="nb-N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lvl1pPr>
              <a:defRPr/>
            </a:lvl1pPr>
          </a:lstStyle>
          <a:p>
            <a:endParaRPr lang="nn-NO" altLang="nb-NO"/>
          </a:p>
        </p:txBody>
      </p:sp>
      <p:sp>
        <p:nvSpPr>
          <p:cNvPr id="5" name="Plassholder for bunntekst 4"/>
          <p:cNvSpPr>
            <a:spLocks noGrp="1"/>
          </p:cNvSpPr>
          <p:nvPr>
            <p:ph type="ftr" sz="quarter" idx="11"/>
          </p:nvPr>
        </p:nvSpPr>
        <p:spPr/>
        <p:txBody>
          <a:bodyPr/>
          <a:lstStyle>
            <a:lvl1pPr>
              <a:defRPr/>
            </a:lvl1pPr>
          </a:lstStyle>
          <a:p>
            <a:endParaRPr lang="nn-NO" altLang="nb-NO"/>
          </a:p>
        </p:txBody>
      </p:sp>
      <p:sp>
        <p:nvSpPr>
          <p:cNvPr id="6" name="Plassholder for lysbildenummer 5"/>
          <p:cNvSpPr>
            <a:spLocks noGrp="1"/>
          </p:cNvSpPr>
          <p:nvPr>
            <p:ph type="sldNum" sz="quarter" idx="12"/>
          </p:nvPr>
        </p:nvSpPr>
        <p:spPr>
          <a:xfrm>
            <a:off x="7086600" y="152400"/>
            <a:ext cx="1905000" cy="457200"/>
          </a:xfrm>
          <a:prstGeom prst="rect">
            <a:avLst/>
          </a:prstGeom>
        </p:spPr>
        <p:txBody>
          <a:bodyPr/>
          <a:lstStyle>
            <a:lvl1pPr>
              <a:defRPr/>
            </a:lvl1pPr>
          </a:lstStyle>
          <a:p>
            <a:fld id="{1648D770-07DC-4B00-8220-53497B985B26}" type="slidenum">
              <a:rPr lang="nn-NO" altLang="nb-NO"/>
              <a:pPr/>
              <a:t>‹#›</a:t>
            </a:fld>
            <a:endParaRPr lang="nn-NO" altLang="nb-NO"/>
          </a:p>
        </p:txBody>
      </p:sp>
    </p:spTree>
    <p:extLst>
      <p:ext uri="{BB962C8B-B14F-4D97-AF65-F5344CB8AC3E}">
        <p14:creationId xmlns:p14="http://schemas.microsoft.com/office/powerpoint/2010/main" val="3397086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tel og innhold">
    <p:bg>
      <p:bgRef idx="1001">
        <a:schemeClr val="bg1"/>
      </p:bgRef>
    </p:bg>
    <p:spTree>
      <p:nvGrpSpPr>
        <p:cNvPr id="1" name=""/>
        <p:cNvGrpSpPr/>
        <p:nvPr/>
      </p:nvGrpSpPr>
      <p:grpSpPr>
        <a:xfrm>
          <a:off x="0" y="0"/>
          <a:ext cx="0" cy="0"/>
          <a:chOff x="0" y="0"/>
          <a:chExt cx="0" cy="0"/>
        </a:xfrm>
      </p:grpSpPr>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endParaRPr lang="nn-NO" altLang="nb-NO"/>
          </a:p>
        </p:txBody>
      </p:sp>
      <p:sp>
        <p:nvSpPr>
          <p:cNvPr id="5" name="Plassholder for bunntekst 4"/>
          <p:cNvSpPr>
            <a:spLocks noGrp="1"/>
          </p:cNvSpPr>
          <p:nvPr>
            <p:ph type="ftr" sz="quarter" idx="11"/>
          </p:nvPr>
        </p:nvSpPr>
        <p:spPr/>
        <p:txBody>
          <a:bodyPr/>
          <a:lstStyle>
            <a:lvl1pPr>
              <a:defRPr/>
            </a:lvl1pPr>
          </a:lstStyle>
          <a:p>
            <a:endParaRPr lang="nn-NO" altLang="nb-NO"/>
          </a:p>
        </p:txBody>
      </p:sp>
      <p:sp>
        <p:nvSpPr>
          <p:cNvPr id="7" name="Tittel 6"/>
          <p:cNvSpPr>
            <a:spLocks noGrp="1"/>
          </p:cNvSpPr>
          <p:nvPr>
            <p:ph type="title"/>
          </p:nvPr>
        </p:nvSpPr>
        <p:spPr/>
        <p:txBody>
          <a:bodyPr/>
          <a:lstStyle/>
          <a:p>
            <a:r>
              <a:rPr lang="nb-NO" smtClean="0"/>
              <a:t>Klikk for å redigere tittelstil</a:t>
            </a:r>
            <a:endParaRPr lang="nb-NO"/>
          </a:p>
        </p:txBody>
      </p:sp>
    </p:spTree>
    <p:extLst>
      <p:ext uri="{BB962C8B-B14F-4D97-AF65-F5344CB8AC3E}">
        <p14:creationId xmlns:p14="http://schemas.microsoft.com/office/powerpoint/2010/main" val="4149723497"/>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endParaRPr lang="nn-NO" altLang="nb-NO"/>
          </a:p>
        </p:txBody>
      </p:sp>
      <p:sp>
        <p:nvSpPr>
          <p:cNvPr id="5" name="Plassholder for bunntekst 4"/>
          <p:cNvSpPr>
            <a:spLocks noGrp="1"/>
          </p:cNvSpPr>
          <p:nvPr>
            <p:ph type="ftr" sz="quarter" idx="11"/>
          </p:nvPr>
        </p:nvSpPr>
        <p:spPr/>
        <p:txBody>
          <a:bodyPr/>
          <a:lstStyle>
            <a:lvl1pPr>
              <a:defRPr/>
            </a:lvl1pPr>
          </a:lstStyle>
          <a:p>
            <a:endParaRPr lang="nn-NO" altLang="nb-NO"/>
          </a:p>
        </p:txBody>
      </p:sp>
      <p:sp>
        <p:nvSpPr>
          <p:cNvPr id="6" name="Plassholder for lysbildenummer 5"/>
          <p:cNvSpPr>
            <a:spLocks noGrp="1"/>
          </p:cNvSpPr>
          <p:nvPr>
            <p:ph type="sldNum" sz="quarter" idx="12"/>
          </p:nvPr>
        </p:nvSpPr>
        <p:spPr>
          <a:xfrm>
            <a:off x="7086600" y="152400"/>
            <a:ext cx="1905000" cy="457200"/>
          </a:xfrm>
          <a:prstGeom prst="rect">
            <a:avLst/>
          </a:prstGeom>
        </p:spPr>
        <p:txBody>
          <a:bodyPr/>
          <a:lstStyle>
            <a:lvl1pPr>
              <a:defRPr/>
            </a:lvl1pPr>
          </a:lstStyle>
          <a:p>
            <a:fld id="{68CF4BB5-BB51-4A5D-B19B-9FC4E24C7E40}" type="slidenum">
              <a:rPr lang="nn-NO" altLang="nb-NO"/>
              <a:pPr/>
              <a:t>‹#›</a:t>
            </a:fld>
            <a:endParaRPr lang="nn-NO" altLang="nb-NO"/>
          </a:p>
        </p:txBody>
      </p:sp>
    </p:spTree>
    <p:extLst>
      <p:ext uri="{BB962C8B-B14F-4D97-AF65-F5344CB8AC3E}">
        <p14:creationId xmlns:p14="http://schemas.microsoft.com/office/powerpoint/2010/main" val="794062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1447800" y="1828800"/>
            <a:ext cx="34290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5029200" y="1828800"/>
            <a:ext cx="34290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lvl1pPr>
              <a:defRPr/>
            </a:lvl1pPr>
          </a:lstStyle>
          <a:p>
            <a:endParaRPr lang="nn-NO" altLang="nb-NO"/>
          </a:p>
        </p:txBody>
      </p:sp>
      <p:sp>
        <p:nvSpPr>
          <p:cNvPr id="6" name="Plassholder for bunntekst 5"/>
          <p:cNvSpPr>
            <a:spLocks noGrp="1"/>
          </p:cNvSpPr>
          <p:nvPr>
            <p:ph type="ftr" sz="quarter" idx="11"/>
          </p:nvPr>
        </p:nvSpPr>
        <p:spPr/>
        <p:txBody>
          <a:bodyPr/>
          <a:lstStyle>
            <a:lvl1pPr>
              <a:defRPr/>
            </a:lvl1pPr>
          </a:lstStyle>
          <a:p>
            <a:endParaRPr lang="nn-NO" altLang="nb-NO"/>
          </a:p>
        </p:txBody>
      </p:sp>
      <p:sp>
        <p:nvSpPr>
          <p:cNvPr id="7" name="Plassholder for lysbildenummer 6"/>
          <p:cNvSpPr>
            <a:spLocks noGrp="1"/>
          </p:cNvSpPr>
          <p:nvPr>
            <p:ph type="sldNum" sz="quarter" idx="12"/>
          </p:nvPr>
        </p:nvSpPr>
        <p:spPr>
          <a:xfrm>
            <a:off x="7086600" y="152400"/>
            <a:ext cx="1905000" cy="457200"/>
          </a:xfrm>
          <a:prstGeom prst="rect">
            <a:avLst/>
          </a:prstGeom>
        </p:spPr>
        <p:txBody>
          <a:bodyPr/>
          <a:lstStyle>
            <a:lvl1pPr>
              <a:defRPr/>
            </a:lvl1pPr>
          </a:lstStyle>
          <a:p>
            <a:fld id="{D39EC68A-EA0D-4953-BED1-C897C3224A7B}" type="slidenum">
              <a:rPr lang="nn-NO" altLang="nb-NO"/>
              <a:pPr/>
              <a:t>‹#›</a:t>
            </a:fld>
            <a:endParaRPr lang="nn-NO" altLang="nb-NO"/>
          </a:p>
        </p:txBody>
      </p:sp>
    </p:spTree>
    <p:extLst>
      <p:ext uri="{BB962C8B-B14F-4D97-AF65-F5344CB8AC3E}">
        <p14:creationId xmlns:p14="http://schemas.microsoft.com/office/powerpoint/2010/main" val="1951179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a:xfrm>
            <a:off x="457200" y="274638"/>
            <a:ext cx="8229600" cy="1143000"/>
          </a:xfrm>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lvl1pPr>
              <a:defRPr/>
            </a:lvl1pPr>
          </a:lstStyle>
          <a:p>
            <a:endParaRPr lang="nn-NO" altLang="nb-NO"/>
          </a:p>
        </p:txBody>
      </p:sp>
      <p:sp>
        <p:nvSpPr>
          <p:cNvPr id="8" name="Plassholder for bunntekst 7"/>
          <p:cNvSpPr>
            <a:spLocks noGrp="1"/>
          </p:cNvSpPr>
          <p:nvPr>
            <p:ph type="ftr" sz="quarter" idx="11"/>
          </p:nvPr>
        </p:nvSpPr>
        <p:spPr/>
        <p:txBody>
          <a:bodyPr/>
          <a:lstStyle>
            <a:lvl1pPr>
              <a:defRPr/>
            </a:lvl1pPr>
          </a:lstStyle>
          <a:p>
            <a:endParaRPr lang="nn-NO" altLang="nb-NO"/>
          </a:p>
        </p:txBody>
      </p:sp>
      <p:sp>
        <p:nvSpPr>
          <p:cNvPr id="9" name="Plassholder for lysbildenummer 8"/>
          <p:cNvSpPr>
            <a:spLocks noGrp="1"/>
          </p:cNvSpPr>
          <p:nvPr>
            <p:ph type="sldNum" sz="quarter" idx="12"/>
          </p:nvPr>
        </p:nvSpPr>
        <p:spPr>
          <a:xfrm>
            <a:off x="7086600" y="152400"/>
            <a:ext cx="1905000" cy="457200"/>
          </a:xfrm>
          <a:prstGeom prst="rect">
            <a:avLst/>
          </a:prstGeom>
        </p:spPr>
        <p:txBody>
          <a:bodyPr/>
          <a:lstStyle>
            <a:lvl1pPr>
              <a:defRPr/>
            </a:lvl1pPr>
          </a:lstStyle>
          <a:p>
            <a:fld id="{028275B5-91E1-450C-AA46-8E82C412F068}" type="slidenum">
              <a:rPr lang="nn-NO" altLang="nb-NO"/>
              <a:pPr/>
              <a:t>‹#›</a:t>
            </a:fld>
            <a:endParaRPr lang="nn-NO" altLang="nb-NO"/>
          </a:p>
        </p:txBody>
      </p:sp>
    </p:spTree>
    <p:extLst>
      <p:ext uri="{BB962C8B-B14F-4D97-AF65-F5344CB8AC3E}">
        <p14:creationId xmlns:p14="http://schemas.microsoft.com/office/powerpoint/2010/main" val="1341265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lvl1pPr>
              <a:defRPr/>
            </a:lvl1pPr>
          </a:lstStyle>
          <a:p>
            <a:endParaRPr lang="nn-NO" altLang="nb-NO"/>
          </a:p>
        </p:txBody>
      </p:sp>
      <p:sp>
        <p:nvSpPr>
          <p:cNvPr id="4" name="Plassholder for bunntekst 3"/>
          <p:cNvSpPr>
            <a:spLocks noGrp="1"/>
          </p:cNvSpPr>
          <p:nvPr>
            <p:ph type="ftr" sz="quarter" idx="11"/>
          </p:nvPr>
        </p:nvSpPr>
        <p:spPr/>
        <p:txBody>
          <a:bodyPr/>
          <a:lstStyle>
            <a:lvl1pPr>
              <a:defRPr/>
            </a:lvl1pPr>
          </a:lstStyle>
          <a:p>
            <a:endParaRPr lang="nn-NO" altLang="nb-NO"/>
          </a:p>
        </p:txBody>
      </p:sp>
      <p:sp>
        <p:nvSpPr>
          <p:cNvPr id="5" name="Plassholder for lysbildenummer 4"/>
          <p:cNvSpPr>
            <a:spLocks noGrp="1"/>
          </p:cNvSpPr>
          <p:nvPr>
            <p:ph type="sldNum" sz="quarter" idx="12"/>
          </p:nvPr>
        </p:nvSpPr>
        <p:spPr>
          <a:xfrm>
            <a:off x="7086600" y="152400"/>
            <a:ext cx="1905000" cy="457200"/>
          </a:xfrm>
          <a:prstGeom prst="rect">
            <a:avLst/>
          </a:prstGeom>
        </p:spPr>
        <p:txBody>
          <a:bodyPr/>
          <a:lstStyle>
            <a:lvl1pPr>
              <a:defRPr/>
            </a:lvl1pPr>
          </a:lstStyle>
          <a:p>
            <a:fld id="{ED4AFCC8-3E06-4B1F-A0EB-17CE0382BEFC}" type="slidenum">
              <a:rPr lang="nn-NO" altLang="nb-NO"/>
              <a:pPr/>
              <a:t>‹#›</a:t>
            </a:fld>
            <a:endParaRPr lang="nn-NO" altLang="nb-NO"/>
          </a:p>
        </p:txBody>
      </p:sp>
    </p:spTree>
    <p:extLst>
      <p:ext uri="{BB962C8B-B14F-4D97-AF65-F5344CB8AC3E}">
        <p14:creationId xmlns:p14="http://schemas.microsoft.com/office/powerpoint/2010/main" val="14981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lvl1pPr>
              <a:defRPr/>
            </a:lvl1pPr>
          </a:lstStyle>
          <a:p>
            <a:endParaRPr lang="nn-NO" altLang="nb-NO"/>
          </a:p>
        </p:txBody>
      </p:sp>
      <p:sp>
        <p:nvSpPr>
          <p:cNvPr id="3" name="Plassholder for bunntekst 2"/>
          <p:cNvSpPr>
            <a:spLocks noGrp="1"/>
          </p:cNvSpPr>
          <p:nvPr>
            <p:ph type="ftr" sz="quarter" idx="11"/>
          </p:nvPr>
        </p:nvSpPr>
        <p:spPr/>
        <p:txBody>
          <a:bodyPr/>
          <a:lstStyle>
            <a:lvl1pPr>
              <a:defRPr/>
            </a:lvl1pPr>
          </a:lstStyle>
          <a:p>
            <a:endParaRPr lang="nn-NO" altLang="nb-NO"/>
          </a:p>
        </p:txBody>
      </p:sp>
      <p:sp>
        <p:nvSpPr>
          <p:cNvPr id="4" name="Plassholder for lysbildenummer 3"/>
          <p:cNvSpPr>
            <a:spLocks noGrp="1"/>
          </p:cNvSpPr>
          <p:nvPr>
            <p:ph type="sldNum" sz="quarter" idx="12"/>
          </p:nvPr>
        </p:nvSpPr>
        <p:spPr>
          <a:xfrm>
            <a:off x="7086600" y="152400"/>
            <a:ext cx="1905000" cy="457200"/>
          </a:xfrm>
          <a:prstGeom prst="rect">
            <a:avLst/>
          </a:prstGeom>
        </p:spPr>
        <p:txBody>
          <a:bodyPr/>
          <a:lstStyle>
            <a:lvl1pPr>
              <a:defRPr/>
            </a:lvl1pPr>
          </a:lstStyle>
          <a:p>
            <a:fld id="{237A44EF-C1F7-49A0-8518-CDB2E2E1D59D}" type="slidenum">
              <a:rPr lang="nn-NO" altLang="nb-NO"/>
              <a:pPr/>
              <a:t>‹#›</a:t>
            </a:fld>
            <a:endParaRPr lang="nn-NO" altLang="nb-NO"/>
          </a:p>
        </p:txBody>
      </p:sp>
    </p:spTree>
    <p:extLst>
      <p:ext uri="{BB962C8B-B14F-4D97-AF65-F5344CB8AC3E}">
        <p14:creationId xmlns:p14="http://schemas.microsoft.com/office/powerpoint/2010/main" val="2295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lvl1pPr>
              <a:defRPr/>
            </a:lvl1pPr>
          </a:lstStyle>
          <a:p>
            <a:endParaRPr lang="nn-NO" altLang="nb-NO"/>
          </a:p>
        </p:txBody>
      </p:sp>
      <p:sp>
        <p:nvSpPr>
          <p:cNvPr id="6" name="Plassholder for bunntekst 5"/>
          <p:cNvSpPr>
            <a:spLocks noGrp="1"/>
          </p:cNvSpPr>
          <p:nvPr>
            <p:ph type="ftr" sz="quarter" idx="11"/>
          </p:nvPr>
        </p:nvSpPr>
        <p:spPr/>
        <p:txBody>
          <a:bodyPr/>
          <a:lstStyle>
            <a:lvl1pPr>
              <a:defRPr/>
            </a:lvl1pPr>
          </a:lstStyle>
          <a:p>
            <a:endParaRPr lang="nn-NO" altLang="nb-NO"/>
          </a:p>
        </p:txBody>
      </p:sp>
      <p:sp>
        <p:nvSpPr>
          <p:cNvPr id="7" name="Plassholder for lysbildenummer 6"/>
          <p:cNvSpPr>
            <a:spLocks noGrp="1"/>
          </p:cNvSpPr>
          <p:nvPr>
            <p:ph type="sldNum" sz="quarter" idx="12"/>
          </p:nvPr>
        </p:nvSpPr>
        <p:spPr>
          <a:xfrm>
            <a:off x="7086600" y="152400"/>
            <a:ext cx="1905000" cy="457200"/>
          </a:xfrm>
          <a:prstGeom prst="rect">
            <a:avLst/>
          </a:prstGeom>
        </p:spPr>
        <p:txBody>
          <a:bodyPr/>
          <a:lstStyle>
            <a:lvl1pPr>
              <a:defRPr/>
            </a:lvl1pPr>
          </a:lstStyle>
          <a:p>
            <a:fld id="{42702C17-07F2-4DAB-B0C7-D134D68E6D73}" type="slidenum">
              <a:rPr lang="nn-NO" altLang="nb-NO"/>
              <a:pPr/>
              <a:t>‹#›</a:t>
            </a:fld>
            <a:endParaRPr lang="nn-NO" altLang="nb-NO"/>
          </a:p>
        </p:txBody>
      </p:sp>
    </p:spTree>
    <p:extLst>
      <p:ext uri="{BB962C8B-B14F-4D97-AF65-F5344CB8AC3E}">
        <p14:creationId xmlns:p14="http://schemas.microsoft.com/office/powerpoint/2010/main" val="226780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smtClean="0"/>
              <a:t>Klikk ikonet for å legge til et bilde</a:t>
            </a:r>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lvl1pPr>
              <a:defRPr/>
            </a:lvl1pPr>
          </a:lstStyle>
          <a:p>
            <a:endParaRPr lang="nn-NO" altLang="nb-NO"/>
          </a:p>
        </p:txBody>
      </p:sp>
      <p:sp>
        <p:nvSpPr>
          <p:cNvPr id="6" name="Plassholder for bunntekst 5"/>
          <p:cNvSpPr>
            <a:spLocks noGrp="1"/>
          </p:cNvSpPr>
          <p:nvPr>
            <p:ph type="ftr" sz="quarter" idx="11"/>
          </p:nvPr>
        </p:nvSpPr>
        <p:spPr/>
        <p:txBody>
          <a:bodyPr/>
          <a:lstStyle>
            <a:lvl1pPr>
              <a:defRPr/>
            </a:lvl1pPr>
          </a:lstStyle>
          <a:p>
            <a:endParaRPr lang="nn-NO" altLang="nb-NO"/>
          </a:p>
        </p:txBody>
      </p:sp>
      <p:sp>
        <p:nvSpPr>
          <p:cNvPr id="7" name="Plassholder for lysbildenummer 6"/>
          <p:cNvSpPr>
            <a:spLocks noGrp="1"/>
          </p:cNvSpPr>
          <p:nvPr>
            <p:ph type="sldNum" sz="quarter" idx="12"/>
          </p:nvPr>
        </p:nvSpPr>
        <p:spPr>
          <a:xfrm>
            <a:off x="7086600" y="152400"/>
            <a:ext cx="1905000" cy="457200"/>
          </a:xfrm>
          <a:prstGeom prst="rect">
            <a:avLst/>
          </a:prstGeom>
        </p:spPr>
        <p:txBody>
          <a:bodyPr/>
          <a:lstStyle>
            <a:lvl1pPr>
              <a:defRPr/>
            </a:lvl1pPr>
          </a:lstStyle>
          <a:p>
            <a:fld id="{23B1C240-5C3D-4B1B-B32A-2AA14B01D889}" type="slidenum">
              <a:rPr lang="nn-NO" altLang="nb-NO"/>
              <a:pPr/>
              <a:t>‹#›</a:t>
            </a:fld>
            <a:endParaRPr lang="nn-NO" altLang="nb-NO"/>
          </a:p>
        </p:txBody>
      </p:sp>
    </p:spTree>
    <p:extLst>
      <p:ext uri="{BB962C8B-B14F-4D97-AF65-F5344CB8AC3E}">
        <p14:creationId xmlns:p14="http://schemas.microsoft.com/office/powerpoint/2010/main" val="3965784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endParaRPr lang="nn-NO" altLang="nb-NO"/>
          </a:p>
        </p:txBody>
      </p:sp>
      <p:sp>
        <p:nvSpPr>
          <p:cNvPr id="5" name="Plassholder for bunntekst 4"/>
          <p:cNvSpPr>
            <a:spLocks noGrp="1"/>
          </p:cNvSpPr>
          <p:nvPr>
            <p:ph type="ftr" sz="quarter" idx="11"/>
          </p:nvPr>
        </p:nvSpPr>
        <p:spPr/>
        <p:txBody>
          <a:bodyPr/>
          <a:lstStyle>
            <a:lvl1pPr>
              <a:defRPr/>
            </a:lvl1pPr>
          </a:lstStyle>
          <a:p>
            <a:endParaRPr lang="nn-NO" altLang="nb-NO"/>
          </a:p>
        </p:txBody>
      </p:sp>
      <p:sp>
        <p:nvSpPr>
          <p:cNvPr id="6" name="Plassholder for lysbildenummer 5"/>
          <p:cNvSpPr>
            <a:spLocks noGrp="1"/>
          </p:cNvSpPr>
          <p:nvPr>
            <p:ph type="sldNum" sz="quarter" idx="12"/>
          </p:nvPr>
        </p:nvSpPr>
        <p:spPr>
          <a:xfrm>
            <a:off x="7086600" y="152400"/>
            <a:ext cx="1905000" cy="457200"/>
          </a:xfrm>
          <a:prstGeom prst="rect">
            <a:avLst/>
          </a:prstGeom>
        </p:spPr>
        <p:txBody>
          <a:bodyPr/>
          <a:lstStyle>
            <a:lvl1pPr>
              <a:defRPr/>
            </a:lvl1pPr>
          </a:lstStyle>
          <a:p>
            <a:fld id="{4D26782F-2E21-4CC9-A879-1404FC80DCB2}" type="slidenum">
              <a:rPr lang="nn-NO" altLang="nb-NO"/>
              <a:pPr/>
              <a:t>‹#›</a:t>
            </a:fld>
            <a:endParaRPr lang="nn-NO" altLang="nb-NO"/>
          </a:p>
        </p:txBody>
      </p:sp>
    </p:spTree>
    <p:extLst>
      <p:ext uri="{BB962C8B-B14F-4D97-AF65-F5344CB8AC3E}">
        <p14:creationId xmlns:p14="http://schemas.microsoft.com/office/powerpoint/2010/main" val="3830206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705600" y="762000"/>
            <a:ext cx="1752600" cy="5029200"/>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1447800" y="762000"/>
            <a:ext cx="5105400" cy="5029200"/>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endParaRPr lang="nn-NO" altLang="nb-NO"/>
          </a:p>
        </p:txBody>
      </p:sp>
      <p:sp>
        <p:nvSpPr>
          <p:cNvPr id="5" name="Plassholder for bunntekst 4"/>
          <p:cNvSpPr>
            <a:spLocks noGrp="1"/>
          </p:cNvSpPr>
          <p:nvPr>
            <p:ph type="ftr" sz="quarter" idx="11"/>
          </p:nvPr>
        </p:nvSpPr>
        <p:spPr/>
        <p:txBody>
          <a:bodyPr/>
          <a:lstStyle>
            <a:lvl1pPr>
              <a:defRPr/>
            </a:lvl1pPr>
          </a:lstStyle>
          <a:p>
            <a:endParaRPr lang="nn-NO" altLang="nb-NO"/>
          </a:p>
        </p:txBody>
      </p:sp>
      <p:sp>
        <p:nvSpPr>
          <p:cNvPr id="6" name="Plassholder for lysbildenummer 5"/>
          <p:cNvSpPr>
            <a:spLocks noGrp="1"/>
          </p:cNvSpPr>
          <p:nvPr>
            <p:ph type="sldNum" sz="quarter" idx="12"/>
          </p:nvPr>
        </p:nvSpPr>
        <p:spPr>
          <a:xfrm>
            <a:off x="7086600" y="152400"/>
            <a:ext cx="1905000" cy="457200"/>
          </a:xfrm>
          <a:prstGeom prst="rect">
            <a:avLst/>
          </a:prstGeom>
        </p:spPr>
        <p:txBody>
          <a:bodyPr/>
          <a:lstStyle>
            <a:lvl1pPr>
              <a:defRPr/>
            </a:lvl1pPr>
          </a:lstStyle>
          <a:p>
            <a:fld id="{F0AE2F66-1751-43C6-AD54-3BF3E26C3900}" type="slidenum">
              <a:rPr lang="nn-NO" altLang="nb-NO"/>
              <a:pPr/>
              <a:t>‹#›</a:t>
            </a:fld>
            <a:endParaRPr lang="nn-NO" altLang="nb-NO"/>
          </a:p>
        </p:txBody>
      </p:sp>
    </p:spTree>
    <p:extLst>
      <p:ext uri="{BB962C8B-B14F-4D97-AF65-F5344CB8AC3E}">
        <p14:creationId xmlns:p14="http://schemas.microsoft.com/office/powerpoint/2010/main" val="102797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ac%20X%20HD:Users:arne:Documents:Under%20arbeid:6319%20Helsebygg%20Mal%20m&#229;nedsrapport:6319%20Helseb%20mndrapport%20Gun:Husrekke%202%20mfarger.jpg"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4740" name="Rectangle 4"/>
          <p:cNvSpPr>
            <a:spLocks noGrp="1" noChangeArrowheads="1"/>
          </p:cNvSpPr>
          <p:nvPr>
            <p:ph type="title"/>
          </p:nvPr>
        </p:nvSpPr>
        <p:spPr bwMode="auto">
          <a:xfrm>
            <a:off x="1447800" y="762000"/>
            <a:ext cx="7010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b-NO" altLang="nb-NO" smtClean="0"/>
              <a:t>Klikk for å redigere tittelstil</a:t>
            </a:r>
            <a:endParaRPr lang="nn-NO" altLang="nb-NO" smtClean="0"/>
          </a:p>
        </p:txBody>
      </p:sp>
      <p:sp>
        <p:nvSpPr>
          <p:cNvPr id="244741" name="Rectangle 5"/>
          <p:cNvSpPr>
            <a:spLocks noGrp="1" noChangeArrowheads="1"/>
          </p:cNvSpPr>
          <p:nvPr>
            <p:ph type="body" idx="1"/>
          </p:nvPr>
        </p:nvSpPr>
        <p:spPr bwMode="auto">
          <a:xfrm>
            <a:off x="1447800" y="1828800"/>
            <a:ext cx="70104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b-NO" altLang="nb-NO" smtClean="0"/>
              <a:t>Klikk for å redigere tekststiler i malen</a:t>
            </a:r>
          </a:p>
          <a:p>
            <a:pPr lvl="1"/>
            <a:r>
              <a:rPr lang="nb-NO" altLang="nb-NO" smtClean="0"/>
              <a:t>Andre nivå</a:t>
            </a:r>
          </a:p>
          <a:p>
            <a:pPr lvl="2"/>
            <a:r>
              <a:rPr lang="nb-NO" altLang="nb-NO" smtClean="0"/>
              <a:t>Tredje nivå</a:t>
            </a:r>
          </a:p>
          <a:p>
            <a:pPr lvl="3"/>
            <a:r>
              <a:rPr lang="nb-NO" altLang="nb-NO" smtClean="0"/>
              <a:t>Fjerde nivå</a:t>
            </a:r>
          </a:p>
          <a:p>
            <a:pPr lvl="4"/>
            <a:r>
              <a:rPr lang="nb-NO" altLang="nb-NO" smtClean="0"/>
              <a:t>Femte nivå</a:t>
            </a:r>
            <a:endParaRPr lang="nn-NO" altLang="nb-NO" smtClean="0"/>
          </a:p>
        </p:txBody>
      </p:sp>
      <p:sp>
        <p:nvSpPr>
          <p:cNvPr id="244742" name="Rectangle 6"/>
          <p:cNvSpPr>
            <a:spLocks noGrp="1" noChangeArrowheads="1"/>
          </p:cNvSpPr>
          <p:nvPr>
            <p:ph type="dt" sz="half" idx="2"/>
          </p:nvPr>
        </p:nvSpPr>
        <p:spPr bwMode="auto">
          <a:xfrm>
            <a:off x="1447800" y="6019800"/>
            <a:ext cx="1066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nn-NO" altLang="nb-NO"/>
          </a:p>
        </p:txBody>
      </p:sp>
      <p:sp>
        <p:nvSpPr>
          <p:cNvPr id="244743" name="Rectangle 7"/>
          <p:cNvSpPr>
            <a:spLocks noGrp="1" noChangeArrowheads="1"/>
          </p:cNvSpPr>
          <p:nvPr>
            <p:ph type="ftr" sz="quarter" idx="3"/>
          </p:nvPr>
        </p:nvSpPr>
        <p:spPr bwMode="auto">
          <a:xfrm>
            <a:off x="2743200" y="60198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nn-NO" altLang="nb-NO"/>
          </a:p>
        </p:txBody>
      </p:sp>
      <p:pic>
        <p:nvPicPr>
          <p:cNvPr id="244754" name="Picture 18" descr="Mac X HD:Users:arne:Documents:Under arbeid:6319 Helsebygg Mal månedsrapport:6319 Helseb mndrapport Gun:Husrekke 2 mfarger.jpg"/>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152400" y="6453335"/>
            <a:ext cx="8763000" cy="407575"/>
          </a:xfrm>
          <a:prstGeom prst="rect">
            <a:avLst/>
          </a:prstGeom>
          <a:noFill/>
          <a:extLst>
            <a:ext uri="{909E8E84-426E-40DD-AFC4-6F175D3DCCD1}">
              <a14:hiddenFill xmlns:a14="http://schemas.microsoft.com/office/drawing/2010/main">
                <a:solidFill>
                  <a:srgbClr val="FFFFFF"/>
                </a:solidFill>
              </a14:hiddenFill>
            </a:ext>
          </a:extLst>
        </p:spPr>
      </p:pic>
      <p:pic>
        <p:nvPicPr>
          <p:cNvPr id="9" name="Bilde 8"/>
          <p:cNvPicPr/>
          <p:nvPr/>
        </p:nvPicPr>
        <p:blipFill>
          <a:blip r:embed="rId15" cstate="print">
            <a:extLst>
              <a:ext uri="{28A0092B-C50C-407E-A947-70E740481C1C}">
                <a14:useLocalDpi xmlns:a14="http://schemas.microsoft.com/office/drawing/2010/main" val="0"/>
              </a:ext>
            </a:extLst>
          </a:blip>
          <a:stretch>
            <a:fillRect/>
          </a:stretch>
        </p:blipFill>
        <p:spPr>
          <a:xfrm>
            <a:off x="221085" y="0"/>
            <a:ext cx="1932305" cy="410863"/>
          </a:xfrm>
          <a:prstGeom prst="rect">
            <a:avLst/>
          </a:prstGeom>
        </p:spPr>
      </p:pic>
      <p:sp>
        <p:nvSpPr>
          <p:cNvPr id="244759" name="Text Box 23"/>
          <p:cNvSpPr txBox="1">
            <a:spLocks noChangeArrowheads="1"/>
          </p:cNvSpPr>
          <p:nvPr/>
        </p:nvSpPr>
        <p:spPr bwMode="auto">
          <a:xfrm>
            <a:off x="281880" y="360000"/>
            <a:ext cx="8610600" cy="207749"/>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nb-NO" altLang="nb-NO" dirty="0"/>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l" rtl="0" eaLnBrk="1" fontAlgn="base" hangingPunct="1">
        <a:spcBef>
          <a:spcPct val="0"/>
        </a:spcBef>
        <a:spcAft>
          <a:spcPct val="0"/>
        </a:spcAft>
        <a:defRPr sz="40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Arial" charset="0"/>
        </a:defRPr>
      </a:lvl2pPr>
      <a:lvl3pPr algn="l" rtl="0" eaLnBrk="1" fontAlgn="base" hangingPunct="1">
        <a:spcBef>
          <a:spcPct val="0"/>
        </a:spcBef>
        <a:spcAft>
          <a:spcPct val="0"/>
        </a:spcAft>
        <a:defRPr sz="4000">
          <a:solidFill>
            <a:schemeClr val="tx2"/>
          </a:solidFill>
          <a:latin typeface="Arial" charset="0"/>
        </a:defRPr>
      </a:lvl3pPr>
      <a:lvl4pPr algn="l" rtl="0" eaLnBrk="1" fontAlgn="base" hangingPunct="1">
        <a:spcBef>
          <a:spcPct val="0"/>
        </a:spcBef>
        <a:spcAft>
          <a:spcPct val="0"/>
        </a:spcAft>
        <a:defRPr sz="4000">
          <a:solidFill>
            <a:schemeClr val="tx2"/>
          </a:solidFill>
          <a:latin typeface="Arial" charset="0"/>
        </a:defRPr>
      </a:lvl4pPr>
      <a:lvl5pPr algn="l" rtl="0" eaLnBrk="1" fontAlgn="base" hangingPunct="1">
        <a:spcBef>
          <a:spcPct val="0"/>
        </a:spcBef>
        <a:spcAft>
          <a:spcPct val="0"/>
        </a:spcAft>
        <a:defRPr sz="4000">
          <a:solidFill>
            <a:schemeClr val="tx2"/>
          </a:solidFill>
          <a:latin typeface="Arial" charset="0"/>
        </a:defRPr>
      </a:lvl5pPr>
      <a:lvl6pPr marL="457200" algn="l" rtl="0" eaLnBrk="1" fontAlgn="base" hangingPunct="1">
        <a:spcBef>
          <a:spcPct val="0"/>
        </a:spcBef>
        <a:spcAft>
          <a:spcPct val="0"/>
        </a:spcAft>
        <a:defRPr sz="4000">
          <a:solidFill>
            <a:schemeClr val="tx2"/>
          </a:solidFill>
          <a:latin typeface="Arial" charset="0"/>
        </a:defRPr>
      </a:lvl6pPr>
      <a:lvl7pPr marL="914400" algn="l" rtl="0" eaLnBrk="1" fontAlgn="base" hangingPunct="1">
        <a:spcBef>
          <a:spcPct val="0"/>
        </a:spcBef>
        <a:spcAft>
          <a:spcPct val="0"/>
        </a:spcAft>
        <a:defRPr sz="4000">
          <a:solidFill>
            <a:schemeClr val="tx2"/>
          </a:solidFill>
          <a:latin typeface="Arial" charset="0"/>
        </a:defRPr>
      </a:lvl7pPr>
      <a:lvl8pPr marL="1371600" algn="l" rtl="0" eaLnBrk="1" fontAlgn="base" hangingPunct="1">
        <a:spcBef>
          <a:spcPct val="0"/>
        </a:spcBef>
        <a:spcAft>
          <a:spcPct val="0"/>
        </a:spcAft>
        <a:defRPr sz="4000">
          <a:solidFill>
            <a:schemeClr val="tx2"/>
          </a:solidFill>
          <a:latin typeface="Arial" charset="0"/>
        </a:defRPr>
      </a:lvl8pPr>
      <a:lvl9pPr marL="1828800" algn="l" rtl="0" eaLnBrk="1" fontAlgn="base" hangingPunct="1">
        <a:spcBef>
          <a:spcPct val="0"/>
        </a:spcBef>
        <a:spcAft>
          <a:spcPct val="0"/>
        </a:spcAft>
        <a:defRPr sz="4000">
          <a:solidFill>
            <a:schemeClr val="tx2"/>
          </a:solidFill>
          <a:latin typeface="Arial"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ChangeArrowheads="1"/>
          </p:cNvSpPr>
          <p:nvPr/>
        </p:nvSpPr>
        <p:spPr bwMode="auto">
          <a:xfrm>
            <a:off x="1695450" y="2290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nb-NO"/>
          </a:p>
        </p:txBody>
      </p:sp>
      <p:sp>
        <p:nvSpPr>
          <p:cNvPr id="478211" name="Rectangle 3"/>
          <p:cNvSpPr>
            <a:spLocks noChangeArrowheads="1"/>
          </p:cNvSpPr>
          <p:nvPr/>
        </p:nvSpPr>
        <p:spPr bwMode="auto">
          <a:xfrm>
            <a:off x="1690688" y="2295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nb-NO"/>
          </a:p>
        </p:txBody>
      </p:sp>
      <p:sp>
        <p:nvSpPr>
          <p:cNvPr id="478212" name="Rectangle 4"/>
          <p:cNvSpPr>
            <a:spLocks noChangeArrowheads="1"/>
          </p:cNvSpPr>
          <p:nvPr/>
        </p:nvSpPr>
        <p:spPr bwMode="auto">
          <a:xfrm>
            <a:off x="1771650" y="23717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nb-NO"/>
          </a:p>
        </p:txBody>
      </p:sp>
      <p:sp>
        <p:nvSpPr>
          <p:cNvPr id="478214" name="Text Box 6"/>
          <p:cNvSpPr txBox="1">
            <a:spLocks noChangeArrowheads="1"/>
          </p:cNvSpPr>
          <p:nvPr/>
        </p:nvSpPr>
        <p:spPr bwMode="auto">
          <a:xfrm>
            <a:off x="1619250" y="2492375"/>
            <a:ext cx="27765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nb-NO" altLang="nb-NO"/>
          </a:p>
        </p:txBody>
      </p:sp>
      <p:sp>
        <p:nvSpPr>
          <p:cNvPr id="478215" name="Rectangle 7"/>
          <p:cNvSpPr>
            <a:spLocks noGrp="1" noChangeArrowheads="1"/>
          </p:cNvSpPr>
          <p:nvPr>
            <p:ph type="body" idx="1"/>
          </p:nvPr>
        </p:nvSpPr>
        <p:spPr>
          <a:xfrm>
            <a:off x="1295400" y="1524000"/>
            <a:ext cx="6934200" cy="4103688"/>
          </a:xfrm>
        </p:spPr>
        <p:txBody>
          <a:bodyPr/>
          <a:lstStyle/>
          <a:p>
            <a:pPr algn="ctr">
              <a:buFontTx/>
              <a:buNone/>
            </a:pPr>
            <a:r>
              <a:rPr lang="nb-NO" altLang="nb-NO" sz="3200" b="1" dirty="0" smtClean="0">
                <a:solidFill>
                  <a:schemeClr val="accent2"/>
                </a:solidFill>
              </a:rPr>
              <a:t>STYRING OG SAMORDNING – </a:t>
            </a:r>
          </a:p>
          <a:p>
            <a:pPr algn="ctr">
              <a:buFontTx/>
              <a:buNone/>
            </a:pPr>
            <a:endParaRPr lang="nb-NO" altLang="nb-NO" sz="3200" b="1" dirty="0">
              <a:solidFill>
                <a:schemeClr val="accent2"/>
              </a:solidFill>
            </a:endParaRPr>
          </a:p>
          <a:p>
            <a:pPr algn="ctr">
              <a:buFontTx/>
              <a:buNone/>
            </a:pPr>
            <a:r>
              <a:rPr lang="nb-NO" altLang="nb-NO" sz="3200" b="1" dirty="0" smtClean="0">
                <a:solidFill>
                  <a:schemeClr val="accent2"/>
                </a:solidFill>
              </a:rPr>
              <a:t>NASJONALT SYKEHUSBYGG HF</a:t>
            </a:r>
            <a:endParaRPr lang="nb-NO" altLang="nb-NO" sz="3200" b="1" dirty="0">
              <a:solidFill>
                <a:schemeClr val="accent2"/>
              </a:solidFill>
            </a:endParaRPr>
          </a:p>
          <a:p>
            <a:pPr lvl="1"/>
            <a:endParaRPr lang="nb-NO" altLang="nb-NO" dirty="0"/>
          </a:p>
          <a:p>
            <a:pPr lvl="1">
              <a:lnSpc>
                <a:spcPct val="50000"/>
              </a:lnSpc>
              <a:buFontTx/>
              <a:buNone/>
            </a:pPr>
            <a:endParaRPr lang="nb-NO" altLang="nb-NO" dirty="0"/>
          </a:p>
          <a:p>
            <a:pPr lvl="1">
              <a:lnSpc>
                <a:spcPct val="50000"/>
              </a:lnSpc>
              <a:buFontTx/>
              <a:buNone/>
            </a:pPr>
            <a:endParaRPr lang="nb-NO" altLang="nb-NO" dirty="0" smtClean="0"/>
          </a:p>
          <a:p>
            <a:pPr lvl="1">
              <a:lnSpc>
                <a:spcPct val="50000"/>
              </a:lnSpc>
              <a:buFontTx/>
              <a:buNone/>
            </a:pPr>
            <a:endParaRPr lang="nb-NO" altLang="nb-NO" dirty="0"/>
          </a:p>
          <a:p>
            <a:pPr lvl="1">
              <a:lnSpc>
                <a:spcPct val="50000"/>
              </a:lnSpc>
              <a:buFontTx/>
              <a:buNone/>
            </a:pPr>
            <a:endParaRPr lang="nb-NO" altLang="nb-NO" dirty="0" smtClean="0"/>
          </a:p>
          <a:p>
            <a:pPr lvl="1">
              <a:lnSpc>
                <a:spcPct val="50000"/>
              </a:lnSpc>
              <a:buFontTx/>
              <a:buNone/>
            </a:pPr>
            <a:endParaRPr lang="nb-NO" altLang="nb-NO" dirty="0"/>
          </a:p>
          <a:p>
            <a:pPr lvl="1" algn="r">
              <a:lnSpc>
                <a:spcPct val="50000"/>
              </a:lnSpc>
              <a:buFontTx/>
              <a:buNone/>
            </a:pPr>
            <a:endParaRPr lang="nb-NO" altLang="nb-NO" sz="1400" dirty="0" smtClean="0"/>
          </a:p>
          <a:p>
            <a:pPr lvl="1" algn="r">
              <a:lnSpc>
                <a:spcPct val="50000"/>
              </a:lnSpc>
              <a:buFontTx/>
              <a:buNone/>
            </a:pPr>
            <a:endParaRPr lang="nb-NO" altLang="nb-NO" sz="1400" dirty="0">
              <a:solidFill>
                <a:srgbClr val="1414FC"/>
              </a:solidFill>
            </a:endParaRPr>
          </a:p>
          <a:p>
            <a:pPr lvl="1" algn="r">
              <a:lnSpc>
                <a:spcPct val="50000"/>
              </a:lnSpc>
              <a:buFontTx/>
              <a:buNone/>
            </a:pPr>
            <a:r>
              <a:rPr lang="nb-NO" altLang="nb-NO" sz="1200" dirty="0" smtClean="0">
                <a:solidFill>
                  <a:srgbClr val="1414FC"/>
                </a:solidFill>
              </a:rPr>
              <a:t>Bjørn Remen, prosjektleder Sykehusbygg</a:t>
            </a:r>
            <a:endParaRPr lang="nb-NO" altLang="nb-NO" sz="1200" dirty="0">
              <a:solidFill>
                <a:srgbClr val="1414FC"/>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683568" y="1828800"/>
            <a:ext cx="7920880" cy="3962400"/>
          </a:xfrm>
        </p:spPr>
        <p:txBody>
          <a:bodyPr/>
          <a:lstStyle/>
          <a:p>
            <a:pPr marL="0" indent="0">
              <a:buNone/>
            </a:pPr>
            <a:r>
              <a:rPr lang="nb-NO" sz="1600" b="1" dirty="0"/>
              <a:t>Protokoll</a:t>
            </a:r>
          </a:p>
          <a:p>
            <a:pPr marL="0" indent="0">
              <a:buNone/>
            </a:pPr>
            <a:r>
              <a:rPr lang="nb-NO" sz="1600" dirty="0"/>
              <a:t>Foretaksmøtet viste til protokoll fra foretaksmøtet i januar 2013 og omtale i </a:t>
            </a:r>
            <a:r>
              <a:rPr lang="nb-NO" sz="1600" dirty="0" err="1"/>
              <a:t>Prop</a:t>
            </a:r>
            <a:r>
              <a:rPr lang="nb-NO" sz="1600" dirty="0"/>
              <a:t>. 1 S (2013-2014) vedrørende utredning av muligheter for å ta ut gevinster av bedre samordning på tvers av regionene for arbeidet med sykehusbygg, IKT og innkjøp.</a:t>
            </a:r>
          </a:p>
          <a:p>
            <a:endParaRPr lang="nb-NO" sz="1600" dirty="0"/>
          </a:p>
          <a:p>
            <a:pPr marL="0" indent="0">
              <a:buNone/>
            </a:pPr>
            <a:r>
              <a:rPr lang="nb-NO" sz="1600" dirty="0"/>
              <a:t>Departementet ønsker bedre samordning av eiendomsvirksomheten innenfor spesialisthelsetjenesten og ba om at de regionale helseforetakene under ledelse av Helse Midt-Norge RHF, etablerer et felles eid helseforetak for samordning innenfor eiendomsområdet i løpet av 2014. Det felles eide helseforetaket skal ha ansvar for oppgaver innen analyse, systematisering og formidling av kompetanse og erfaringer, samt rådgivning og byggherrefunksjoner ved gjennomføring av investeringsprosjekter.  Helseforetaket skal ha en desentralisert organisasjonsmodell med hovedkontor i Trondheim.  </a:t>
            </a:r>
          </a:p>
          <a:p>
            <a:pPr marL="400050" lvl="1"/>
            <a:endParaRPr lang="nb-NO" sz="1600" i="1" dirty="0"/>
          </a:p>
          <a:p>
            <a:pPr marL="400050" lvl="1"/>
            <a:r>
              <a:rPr lang="nb-NO" sz="1600" i="1" dirty="0"/>
              <a:t>Foretaksmøtet ba de regionale helseforetakene etablere et felles eid helseforetak for samordning av eiendomsområdet i løpet av 2014</a:t>
            </a:r>
            <a:endParaRPr lang="nb-NO" dirty="0"/>
          </a:p>
        </p:txBody>
      </p:sp>
      <p:sp>
        <p:nvSpPr>
          <p:cNvPr id="3" name="Tittel 2"/>
          <p:cNvSpPr>
            <a:spLocks noGrp="1"/>
          </p:cNvSpPr>
          <p:nvPr>
            <p:ph type="title"/>
          </p:nvPr>
        </p:nvSpPr>
        <p:spPr>
          <a:xfrm>
            <a:off x="1043608" y="762000"/>
            <a:ext cx="7414592" cy="838200"/>
          </a:xfrm>
        </p:spPr>
        <p:txBody>
          <a:bodyPr/>
          <a:lstStyle/>
          <a:p>
            <a:r>
              <a:rPr lang="nb-NO" sz="2800" dirty="0"/>
              <a:t>Foretaksmøte i </a:t>
            </a:r>
            <a:r>
              <a:rPr lang="nb-NO" sz="2800" dirty="0" err="1"/>
              <a:t>RHFene</a:t>
            </a:r>
            <a:r>
              <a:rPr lang="nb-NO" sz="2800" dirty="0"/>
              <a:t> 07.01.2014</a:t>
            </a:r>
          </a:p>
        </p:txBody>
      </p:sp>
    </p:spTree>
    <p:extLst>
      <p:ext uri="{BB962C8B-B14F-4D97-AF65-F5344CB8AC3E}">
        <p14:creationId xmlns:p14="http://schemas.microsoft.com/office/powerpoint/2010/main" val="3759781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971600" y="1828800"/>
            <a:ext cx="6984776" cy="4120480"/>
          </a:xfrm>
        </p:spPr>
        <p:txBody>
          <a:bodyPr/>
          <a:lstStyle/>
          <a:p>
            <a:pPr marL="0" indent="0">
              <a:buNone/>
            </a:pPr>
            <a:r>
              <a:rPr lang="nb-NO" sz="2000" i="1" dirty="0">
                <a:latin typeface="Calibri" panose="020F0502020204030204" pitchFamily="34" charset="0"/>
              </a:rPr>
              <a:t>«Det tar tid før ny nasjonal helse- og sykehusplan er vedtatt og virker. […] Men vi starter allerede nå med hvordan vi skal ha bedre samordning av eiendomsvirksomheten i spesialhelsetjenesten - hvordan vi styrer utvikling, drift og bygging av sykehusene våre. Derfor etablerer vi nå et felles eid helseforetak som skal samordne eiendomsområdet i løpet av 2014. Administrasjonen er lagt til Trondheim.»</a:t>
            </a:r>
          </a:p>
          <a:p>
            <a:pPr marL="0" indent="0">
              <a:buNone/>
            </a:pPr>
            <a:r>
              <a:rPr lang="nb-NO" i="1" dirty="0"/>
              <a:t>	</a:t>
            </a:r>
          </a:p>
          <a:p>
            <a:pPr marL="0" indent="0">
              <a:buNone/>
            </a:pPr>
            <a:endParaRPr lang="nb-NO" sz="1200" i="1" dirty="0"/>
          </a:p>
          <a:p>
            <a:pPr marL="0" indent="0">
              <a:buNone/>
            </a:pPr>
            <a:endParaRPr lang="nb-NO" sz="1200" dirty="0" smtClean="0"/>
          </a:p>
          <a:p>
            <a:pPr marL="0" indent="0">
              <a:buNone/>
            </a:pPr>
            <a:endParaRPr lang="nb-NO" sz="1200" dirty="0"/>
          </a:p>
          <a:p>
            <a:pPr marL="0" indent="0">
              <a:buNone/>
            </a:pPr>
            <a:endParaRPr lang="nb-NO" sz="1200" dirty="0" smtClean="0"/>
          </a:p>
          <a:p>
            <a:pPr marL="0" indent="0">
              <a:buNone/>
            </a:pPr>
            <a:endParaRPr lang="nb-NO" sz="1200" dirty="0"/>
          </a:p>
          <a:p>
            <a:pPr marL="0" indent="0">
              <a:buNone/>
            </a:pPr>
            <a:r>
              <a:rPr lang="nb-NO" sz="1400" dirty="0" smtClean="0">
                <a:latin typeface="Calibri" panose="020F0502020204030204" pitchFamily="34" charset="0"/>
              </a:rPr>
              <a:t>Helse- </a:t>
            </a:r>
            <a:r>
              <a:rPr lang="nb-NO" sz="1400" dirty="0">
                <a:latin typeface="Calibri" panose="020F0502020204030204" pitchFamily="34" charset="0"/>
              </a:rPr>
              <a:t>og omsorgsminister Bent Høie, Sykehustalen, 07.01.2014</a:t>
            </a:r>
            <a:endParaRPr lang="nb-NO" sz="1400" i="1" dirty="0">
              <a:latin typeface="Calibri" panose="020F0502020204030204" pitchFamily="34" charset="0"/>
            </a:endParaRPr>
          </a:p>
          <a:p>
            <a:endParaRPr lang="nb-NO" sz="1400" dirty="0">
              <a:latin typeface="Calibri" panose="020F0502020204030204" pitchFamily="34" charset="0"/>
            </a:endParaRPr>
          </a:p>
        </p:txBody>
      </p:sp>
      <p:sp>
        <p:nvSpPr>
          <p:cNvPr id="3" name="Tittel 2"/>
          <p:cNvSpPr>
            <a:spLocks noGrp="1"/>
          </p:cNvSpPr>
          <p:nvPr>
            <p:ph type="title"/>
          </p:nvPr>
        </p:nvSpPr>
        <p:spPr>
          <a:xfrm>
            <a:off x="971600" y="762000"/>
            <a:ext cx="7486600" cy="838200"/>
          </a:xfrm>
        </p:spPr>
        <p:txBody>
          <a:bodyPr/>
          <a:lstStyle/>
          <a:p>
            <a:r>
              <a:rPr lang="nb-NO" sz="2800" b="1" dirty="0">
                <a:latin typeface="Calibri" panose="020F0502020204030204" pitchFamily="34" charset="0"/>
              </a:rPr>
              <a:t>Nasjonalt senter for helsebygg til Trondheim</a:t>
            </a:r>
          </a:p>
        </p:txBody>
      </p:sp>
    </p:spTree>
    <p:extLst>
      <p:ext uri="{BB962C8B-B14F-4D97-AF65-F5344CB8AC3E}">
        <p14:creationId xmlns:p14="http://schemas.microsoft.com/office/powerpoint/2010/main" val="385118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611560" y="1412776"/>
            <a:ext cx="7846640" cy="4378424"/>
          </a:xfrm>
        </p:spPr>
        <p:txBody>
          <a:bodyPr/>
          <a:lstStyle/>
          <a:p>
            <a:pPr marL="0" indent="0">
              <a:buNone/>
            </a:pPr>
            <a:r>
              <a:rPr lang="nb-NO" sz="1800" dirty="0">
                <a:latin typeface="Calibri" panose="020F0502020204030204" pitchFamily="34" charset="0"/>
              </a:rPr>
              <a:t>Helseforetaket skal ivareta oppgaver som beskrevet i «Utredning av etablering av et nasjonalt helseforetak for sykehusplanlegging» oversendt HOD i desember 2013 samt byggherrefunksjoner. </a:t>
            </a:r>
          </a:p>
          <a:p>
            <a:pPr marL="0" indent="0">
              <a:buNone/>
            </a:pPr>
            <a:r>
              <a:rPr lang="nb-NO" sz="1800" dirty="0">
                <a:latin typeface="Calibri" panose="020F0502020204030204" pitchFamily="34" charset="0"/>
              </a:rPr>
              <a:t>Byggherrefunksjonen omfatter oppgaver knyttet til sykehusplanlegging og gjennomføring av byggetiltak, fra idefasen til gjennomføring og overlevering av sykehusprosjekt. </a:t>
            </a:r>
          </a:p>
          <a:p>
            <a:pPr marL="0" indent="0">
              <a:buNone/>
            </a:pPr>
            <a:r>
              <a:rPr lang="nb-NO" sz="1800" dirty="0">
                <a:latin typeface="Calibri" panose="020F0502020204030204" pitchFamily="34" charset="0"/>
              </a:rPr>
              <a:t>Det forutsettes at helseforetaket får rammebetingelser som gjør det bæredyktig. Det kan gjøres avtale om at oppgaver knyttet til byggherrefunksjoner  kan gjennomføres av det enkelte helseforetak dersom dette har nødvendig kapasitet og kompetanse og at begge parter finner dette hensiktsmessig.</a:t>
            </a:r>
          </a:p>
          <a:p>
            <a:pPr marL="0" indent="0">
              <a:buNone/>
            </a:pPr>
            <a:r>
              <a:rPr lang="nb-NO" sz="1800" dirty="0">
                <a:latin typeface="Calibri" panose="020F0502020204030204" pitchFamily="34" charset="0"/>
              </a:rPr>
              <a:t>Det nye helseforetaket skal i utgangspunktet ikke ivareta forvaltningsoppgaver dersom disse ikke er foretaksovergripende, eller drift og vedlikehold av sykehusanlegg, men bistand kan avtales særskilt</a:t>
            </a:r>
            <a:r>
              <a:rPr lang="nb-NO" sz="1800" dirty="0" smtClean="0">
                <a:latin typeface="Calibri" panose="020F0502020204030204" pitchFamily="34" charset="0"/>
              </a:rPr>
              <a:t>.</a:t>
            </a:r>
          </a:p>
          <a:p>
            <a:pPr marL="0" indent="0">
              <a:buNone/>
            </a:pPr>
            <a:endParaRPr lang="nb-NO" sz="1800" dirty="0">
              <a:latin typeface="Calibri" panose="020F0502020204030204" pitchFamily="34" charset="0"/>
            </a:endParaRPr>
          </a:p>
          <a:p>
            <a:pPr marL="0" indent="0">
              <a:buNone/>
            </a:pPr>
            <a:r>
              <a:rPr lang="nb-NO" sz="1800" dirty="0">
                <a:latin typeface="Calibri" panose="020F0502020204030204" pitchFamily="34" charset="0"/>
              </a:rPr>
              <a:t>Helseforetaket forutsettes være operasjonelt i løpet av 2014.</a:t>
            </a:r>
          </a:p>
          <a:p>
            <a:endParaRPr lang="nb-NO" sz="1800" dirty="0">
              <a:latin typeface="Calibri" panose="020F0502020204030204" pitchFamily="34" charset="0"/>
            </a:endParaRPr>
          </a:p>
        </p:txBody>
      </p:sp>
      <p:sp>
        <p:nvSpPr>
          <p:cNvPr id="3" name="Tittel 2"/>
          <p:cNvSpPr>
            <a:spLocks noGrp="1"/>
          </p:cNvSpPr>
          <p:nvPr>
            <p:ph type="title"/>
          </p:nvPr>
        </p:nvSpPr>
        <p:spPr/>
        <p:txBody>
          <a:bodyPr/>
          <a:lstStyle/>
          <a:p>
            <a:r>
              <a:rPr lang="nb-NO" sz="2400" b="1" dirty="0">
                <a:latin typeface="Calibri" panose="020F0502020204030204" pitchFamily="34" charset="0"/>
              </a:rPr>
              <a:t>Oppgaveforståelse – møte med HOD 17.01.2014</a:t>
            </a:r>
          </a:p>
        </p:txBody>
      </p:sp>
    </p:spTree>
    <p:extLst>
      <p:ext uri="{BB962C8B-B14F-4D97-AF65-F5344CB8AC3E}">
        <p14:creationId xmlns:p14="http://schemas.microsoft.com/office/powerpoint/2010/main" val="3995630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971600" y="762000"/>
            <a:ext cx="7486600" cy="838200"/>
          </a:xfrm>
        </p:spPr>
        <p:txBody>
          <a:bodyPr/>
          <a:lstStyle/>
          <a:p>
            <a:r>
              <a:rPr lang="nb-NO" sz="3200" b="1" dirty="0">
                <a:latin typeface="Calibri" panose="020F0502020204030204" pitchFamily="34" charset="0"/>
              </a:rPr>
              <a:t>Sterkere samordning på tvers av regionene</a:t>
            </a:r>
            <a:endParaRPr lang="nb-NO" sz="3200" dirty="0">
              <a:latin typeface="Calibri" panose="020F0502020204030204" pitchFamily="34" charset="0"/>
            </a:endParaRPr>
          </a:p>
        </p:txBody>
      </p:sp>
      <p:sp>
        <p:nvSpPr>
          <p:cNvPr id="3" name="Plassholder for innhold 2"/>
          <p:cNvSpPr>
            <a:spLocks noGrp="1"/>
          </p:cNvSpPr>
          <p:nvPr>
            <p:ph sz="half" idx="1"/>
          </p:nvPr>
        </p:nvSpPr>
        <p:spPr>
          <a:xfrm>
            <a:off x="1259632" y="1828800"/>
            <a:ext cx="3617168" cy="3962400"/>
          </a:xfrm>
        </p:spPr>
        <p:txBody>
          <a:bodyPr/>
          <a:lstStyle/>
          <a:p>
            <a:pPr>
              <a:buNone/>
            </a:pPr>
            <a:endParaRPr lang="nb-NO" sz="2000" b="1" dirty="0" smtClean="0">
              <a:latin typeface="Calibri" panose="020F0502020204030204" pitchFamily="34" charset="0"/>
            </a:endParaRPr>
          </a:p>
          <a:p>
            <a:pPr>
              <a:buNone/>
            </a:pPr>
            <a:r>
              <a:rPr lang="nb-NO" sz="2400" dirty="0" smtClean="0">
                <a:latin typeface="Calibri" panose="020F0502020204030204" pitchFamily="34" charset="0"/>
              </a:rPr>
              <a:t>Felles </a:t>
            </a:r>
            <a:r>
              <a:rPr lang="nb-NO" sz="2400" dirty="0">
                <a:latin typeface="Calibri" panose="020F0502020204030204" pitchFamily="34" charset="0"/>
              </a:rPr>
              <a:t>nasjonale løsninger:</a:t>
            </a:r>
          </a:p>
          <a:p>
            <a:pPr lvl="1"/>
            <a:endParaRPr lang="nb-NO" dirty="0" smtClean="0"/>
          </a:p>
          <a:p>
            <a:pPr lvl="1"/>
            <a:r>
              <a:rPr lang="nb-NO" dirty="0" smtClean="0">
                <a:latin typeface="Calibri" panose="020F0502020204030204" pitchFamily="34" charset="0"/>
              </a:rPr>
              <a:t>Sykehusbygg</a:t>
            </a:r>
            <a:endParaRPr lang="nb-NO" dirty="0">
              <a:latin typeface="Calibri" panose="020F0502020204030204" pitchFamily="34" charset="0"/>
            </a:endParaRPr>
          </a:p>
          <a:p>
            <a:pPr lvl="1"/>
            <a:r>
              <a:rPr lang="nb-NO" dirty="0">
                <a:latin typeface="Calibri" panose="020F0502020204030204" pitchFamily="34" charset="0"/>
              </a:rPr>
              <a:t>IKT</a:t>
            </a:r>
          </a:p>
          <a:p>
            <a:pPr lvl="1"/>
            <a:r>
              <a:rPr lang="nb-NO" dirty="0">
                <a:latin typeface="Calibri" panose="020F0502020204030204" pitchFamily="34" charset="0"/>
              </a:rPr>
              <a:t>Innkjøp</a:t>
            </a:r>
          </a:p>
        </p:txBody>
      </p:sp>
      <p:pic>
        <p:nvPicPr>
          <p:cNvPr id="5" name="Picture 4" descr="C:\Users\HOD1459\AppData\Local\Microsoft\Windows\Temporary Internet Files\Low\Content.IE5\V5IN51T5\COLOURBOX2293035[1].jpg"/>
          <p:cNvPicPr>
            <a:picLocks noGrp="1" noChangeAspect="1" noChangeArrowheads="1"/>
          </p:cNvPicPr>
          <p:nvPr>
            <p:ph sz="half" idx="2"/>
          </p:nvPr>
        </p:nvPicPr>
        <p:blipFill>
          <a:blip r:embed="rId2" cstate="print"/>
          <a:srcRect/>
          <a:stretch>
            <a:fillRect/>
          </a:stretch>
        </p:blipFill>
        <p:spPr bwMode="auto">
          <a:xfrm>
            <a:off x="5292080" y="2276872"/>
            <a:ext cx="3094112" cy="2880319"/>
          </a:xfrm>
          <a:prstGeom prst="rect">
            <a:avLst/>
          </a:prstGeom>
          <a:noFill/>
        </p:spPr>
      </p:pic>
    </p:spTree>
    <p:extLst>
      <p:ext uri="{BB962C8B-B14F-4D97-AF65-F5344CB8AC3E}">
        <p14:creationId xmlns:p14="http://schemas.microsoft.com/office/powerpoint/2010/main" val="1392940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p:txBody>
          <a:bodyPr/>
          <a:lstStyle/>
          <a:p>
            <a:pPr marL="0" indent="0">
              <a:buNone/>
            </a:pPr>
            <a:r>
              <a:rPr lang="nb-NO" dirty="0">
                <a:latin typeface="Calibri" panose="020F0502020204030204" pitchFamily="34" charset="0"/>
              </a:rPr>
              <a:t>Skal etableres i løpet av 2014 – og bidra til: </a:t>
            </a:r>
            <a:endParaRPr lang="nb-NO" dirty="0" smtClean="0">
              <a:latin typeface="Calibri" panose="020F0502020204030204" pitchFamily="34" charset="0"/>
            </a:endParaRPr>
          </a:p>
          <a:p>
            <a:pPr marL="0" indent="0">
              <a:buNone/>
            </a:pPr>
            <a:endParaRPr lang="nb-NO" dirty="0">
              <a:latin typeface="Calibri" panose="020F0502020204030204" pitchFamily="34" charset="0"/>
            </a:endParaRPr>
          </a:p>
          <a:p>
            <a:pPr marL="400050" lvl="1" indent="0">
              <a:buNone/>
            </a:pPr>
            <a:r>
              <a:rPr lang="nb-NO" i="1" dirty="0" smtClean="0">
                <a:latin typeface="Calibri" panose="020F0502020204030204" pitchFamily="34" charset="0"/>
              </a:rPr>
              <a:t>fremtidsrettet </a:t>
            </a:r>
            <a:r>
              <a:rPr lang="nb-NO" i="1" dirty="0">
                <a:latin typeface="Calibri" panose="020F0502020204030204" pitchFamily="34" charset="0"/>
              </a:rPr>
              <a:t>utvikling av sykehusbyggingen i Norge gjennom læring, erfarings- og kompetanseoverføring, og skal være en ressursleverandør for sykehuseiere og sektoren forøvrig</a:t>
            </a:r>
            <a:endParaRPr lang="nb-NO" dirty="0">
              <a:latin typeface="Calibri" panose="020F0502020204030204" pitchFamily="34" charset="0"/>
            </a:endParaRPr>
          </a:p>
        </p:txBody>
      </p:sp>
      <p:sp>
        <p:nvSpPr>
          <p:cNvPr id="3" name="Tittel 2"/>
          <p:cNvSpPr>
            <a:spLocks noGrp="1"/>
          </p:cNvSpPr>
          <p:nvPr>
            <p:ph type="title"/>
          </p:nvPr>
        </p:nvSpPr>
        <p:spPr/>
        <p:txBody>
          <a:bodyPr/>
          <a:lstStyle/>
          <a:p>
            <a:r>
              <a:rPr lang="nb-NO" dirty="0" smtClean="0">
                <a:latin typeface="Calibri" panose="020F0502020204030204" pitchFamily="34" charset="0"/>
              </a:rPr>
              <a:t>Nasjonalt helsebygg</a:t>
            </a:r>
            <a:endParaRPr lang="nb-NO" dirty="0">
              <a:latin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605472"/>
            <a:ext cx="1152128" cy="987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160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1187624" y="1772816"/>
            <a:ext cx="7560840" cy="3962400"/>
          </a:xfrm>
        </p:spPr>
        <p:txBody>
          <a:bodyPr/>
          <a:lstStyle/>
          <a:p>
            <a:r>
              <a:rPr lang="nb-NO" sz="2400" dirty="0">
                <a:latin typeface="Calibri" panose="020F0502020204030204" pitchFamily="34" charset="0"/>
              </a:rPr>
              <a:t>Et felles HF vil ha de beste forutsetninger for å planlegge og bygge effektive sykehusbygg og bruke erfaringen fra de beste byggene for å tilrettelegge for en </a:t>
            </a:r>
            <a:r>
              <a:rPr lang="nb-NO" sz="2400" dirty="0">
                <a:solidFill>
                  <a:srgbClr val="FF0000"/>
                </a:solidFill>
                <a:latin typeface="Calibri" panose="020F0502020204030204" pitchFamily="34" charset="0"/>
              </a:rPr>
              <a:t>mer effektiv kjernevirksomhet</a:t>
            </a:r>
          </a:p>
          <a:p>
            <a:r>
              <a:rPr lang="nb-NO" sz="2400" dirty="0">
                <a:latin typeface="Calibri" panose="020F0502020204030204" pitchFamily="34" charset="0"/>
              </a:rPr>
              <a:t>Større grad av standardisering og sammenlignings-muligheter med bedre prioritering og </a:t>
            </a:r>
            <a:r>
              <a:rPr lang="nb-NO" sz="2400" dirty="0">
                <a:solidFill>
                  <a:srgbClr val="FF0000"/>
                </a:solidFill>
                <a:latin typeface="Calibri" panose="020F0502020204030204" pitchFamily="34" charset="0"/>
              </a:rPr>
              <a:t>understøttelse av standardisering av kliniske prosedyrer og pasientforløp</a:t>
            </a:r>
          </a:p>
        </p:txBody>
      </p:sp>
      <p:sp>
        <p:nvSpPr>
          <p:cNvPr id="3" name="Tittel 2"/>
          <p:cNvSpPr>
            <a:spLocks noGrp="1"/>
          </p:cNvSpPr>
          <p:nvPr>
            <p:ph type="title"/>
          </p:nvPr>
        </p:nvSpPr>
        <p:spPr/>
        <p:txBody>
          <a:bodyPr/>
          <a:lstStyle/>
          <a:p>
            <a:r>
              <a:rPr lang="nb-NO" sz="2800" b="1" dirty="0">
                <a:latin typeface="Calibri" panose="020F0502020204030204" pitchFamily="34" charset="0"/>
              </a:rPr>
              <a:t>Gevinster for kjernevirksomheten i sykehus ved å ha et nasjonalt </a:t>
            </a:r>
            <a:r>
              <a:rPr lang="nb-NO" sz="2800" b="1" dirty="0" smtClean="0">
                <a:latin typeface="Calibri" panose="020F0502020204030204" pitchFamily="34" charset="0"/>
              </a:rPr>
              <a:t>HF</a:t>
            </a:r>
            <a:br>
              <a:rPr lang="nb-NO" sz="2800" b="1" dirty="0" smtClean="0">
                <a:latin typeface="Calibri" panose="020F0502020204030204" pitchFamily="34" charset="0"/>
              </a:rPr>
            </a:br>
            <a:r>
              <a:rPr lang="nb-NO" sz="2800" b="1" dirty="0">
                <a:latin typeface="Calibri" panose="020F0502020204030204" pitchFamily="34" charset="0"/>
              </a:rPr>
              <a:t/>
            </a:r>
            <a:br>
              <a:rPr lang="nb-NO" sz="2800" b="1" dirty="0">
                <a:latin typeface="Calibri" panose="020F0502020204030204" pitchFamily="34" charset="0"/>
              </a:rPr>
            </a:br>
            <a:endParaRPr lang="nb-NO" sz="2800" b="1" dirty="0">
              <a:latin typeface="Calibri" panose="020F0502020204030204" pitchFamily="34" charset="0"/>
            </a:endParaRPr>
          </a:p>
        </p:txBody>
      </p:sp>
    </p:spTree>
    <p:extLst>
      <p:ext uri="{BB962C8B-B14F-4D97-AF65-F5344CB8AC3E}">
        <p14:creationId xmlns:p14="http://schemas.microsoft.com/office/powerpoint/2010/main" val="2836434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1447800" y="3501008"/>
            <a:ext cx="7010400" cy="2290192"/>
          </a:xfrm>
        </p:spPr>
        <p:txBody>
          <a:bodyPr/>
          <a:lstStyle/>
          <a:p>
            <a:pPr marL="0" indent="0">
              <a:buNone/>
            </a:pPr>
            <a:endParaRPr lang="nb-NO" sz="1200" dirty="0" smtClean="0">
              <a:latin typeface="Calibri" panose="020F0502020204030204" pitchFamily="34" charset="0"/>
            </a:endParaRPr>
          </a:p>
          <a:p>
            <a:pPr marL="0" indent="0">
              <a:buNone/>
            </a:pPr>
            <a:r>
              <a:rPr lang="nb-NO" sz="1200" b="1" dirty="0" smtClean="0">
                <a:latin typeface="Calibri" panose="020F0502020204030204" pitchFamily="34" charset="0"/>
              </a:rPr>
              <a:t>NYE KIRKENES SYKEHUS</a:t>
            </a:r>
            <a:endParaRPr lang="nb-NO" sz="1200" b="1" dirty="0">
              <a:latin typeface="Calibri" panose="020F0502020204030204" pitchFamily="34" charset="0"/>
            </a:endParaRPr>
          </a:p>
        </p:txBody>
      </p:sp>
      <p:sp>
        <p:nvSpPr>
          <p:cNvPr id="3" name="Tittel 2"/>
          <p:cNvSpPr>
            <a:spLocks noGrp="1"/>
          </p:cNvSpPr>
          <p:nvPr>
            <p:ph type="title"/>
          </p:nvPr>
        </p:nvSpPr>
        <p:spPr>
          <a:xfrm>
            <a:off x="1475656" y="764704"/>
            <a:ext cx="7010400" cy="2186922"/>
          </a:xfrm>
        </p:spPr>
        <p:txBody>
          <a:bodyPr/>
          <a:lstStyle/>
          <a:p>
            <a:r>
              <a:rPr lang="nb-NO" sz="1200" b="1" dirty="0" smtClean="0">
                <a:latin typeface="Calibri" panose="020F0502020204030204" pitchFamily="34" charset="0"/>
              </a:rPr>
              <a:t>ØSTFOLDSYKEHUSET</a:t>
            </a:r>
            <a:endParaRPr lang="nb-NO" sz="1200" b="1" dirty="0">
              <a:latin typeface="Calibri" panose="020F0502020204030204" pitchFamily="34" charset="0"/>
            </a:endParaRPr>
          </a:p>
        </p:txBody>
      </p:sp>
      <p:pic>
        <p:nvPicPr>
          <p:cNvPr id="2050" name="Picture 2" descr="S:\Dagens post\Kalnes%20-%20birdview%20internet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6986" y="1124744"/>
            <a:ext cx="5012549" cy="266429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S:\Dagens post\Nye%20Kirkenes%20sykehus%20-%20ill_%20Momentum%20Arkitekter%20AS%20-%2002_jpg%20(centercolumn1rightcolum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986" y="3933056"/>
            <a:ext cx="5291278"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803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p:cNvSpPr>
            <a:spLocks noGrp="1"/>
          </p:cNvSpPr>
          <p:nvPr>
            <p:ph type="title"/>
          </p:nvPr>
        </p:nvSpPr>
        <p:spPr/>
        <p:txBody>
          <a:bodyPr/>
          <a:lstStyle/>
          <a:p>
            <a:r>
              <a:rPr lang="nb-NO" sz="2800" b="1" dirty="0">
                <a:latin typeface="Calibri" panose="020F0502020204030204" pitchFamily="34" charset="0"/>
              </a:rPr>
              <a:t>Investerings- og kostnadsnivå  2002-2013 </a:t>
            </a:r>
          </a:p>
        </p:txBody>
      </p:sp>
      <p:pic>
        <p:nvPicPr>
          <p:cNvPr id="4" name="Picture 2"/>
          <p:cNvPicPr>
            <a:picLocks noGrp="1" noChangeAspect="1" noChangeArrowheads="1"/>
          </p:cNvPicPr>
          <p:nvPr>
            <p:ph idx="1"/>
          </p:nvPr>
        </p:nvPicPr>
        <p:blipFill>
          <a:blip r:embed="rId2" cstate="print"/>
          <a:srcRect/>
          <a:stretch>
            <a:fillRect/>
          </a:stretch>
        </p:blipFill>
        <p:spPr bwMode="auto">
          <a:xfrm>
            <a:off x="1503040" y="1700808"/>
            <a:ext cx="6550347" cy="4004667"/>
          </a:xfrm>
          <a:prstGeom prst="rect">
            <a:avLst/>
          </a:prstGeom>
          <a:noFill/>
          <a:ln w="9525">
            <a:noFill/>
            <a:miter lim="800000"/>
            <a:headEnd/>
            <a:tailEnd/>
          </a:ln>
          <a:effectLst/>
        </p:spPr>
      </p:pic>
      <p:sp>
        <p:nvSpPr>
          <p:cNvPr id="5" name="TekstSylinder 4"/>
          <p:cNvSpPr txBox="1"/>
          <p:nvPr/>
        </p:nvSpPr>
        <p:spPr>
          <a:xfrm>
            <a:off x="1403648" y="5877272"/>
            <a:ext cx="7056784" cy="461665"/>
          </a:xfrm>
          <a:prstGeom prst="rect">
            <a:avLst/>
          </a:prstGeom>
          <a:noFill/>
        </p:spPr>
        <p:txBody>
          <a:bodyPr wrap="square" rtlCol="0">
            <a:spAutoFit/>
          </a:bodyPr>
          <a:lstStyle/>
          <a:p>
            <a:r>
              <a:rPr lang="nb-NO" dirty="0" smtClean="0"/>
              <a:t>Investeringsnivå 1990-tallet 3 </a:t>
            </a:r>
            <a:r>
              <a:rPr lang="nb-NO" dirty="0" err="1" smtClean="0"/>
              <a:t>mrd</a:t>
            </a:r>
            <a:r>
              <a:rPr lang="nb-NO" dirty="0" smtClean="0"/>
              <a:t> kroner</a:t>
            </a:r>
            <a:endParaRPr lang="nb-NO" dirty="0"/>
          </a:p>
        </p:txBody>
      </p:sp>
    </p:spTree>
    <p:extLst>
      <p:ext uri="{BB962C8B-B14F-4D97-AF65-F5344CB8AC3E}">
        <p14:creationId xmlns:p14="http://schemas.microsoft.com/office/powerpoint/2010/main" val="3525014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611560" y="1556792"/>
            <a:ext cx="7846640" cy="4234408"/>
          </a:xfrm>
        </p:spPr>
        <p:txBody>
          <a:bodyPr/>
          <a:lstStyle/>
          <a:p>
            <a:r>
              <a:rPr lang="nb-NO" sz="1800" b="1" dirty="0">
                <a:latin typeface="Calibri" panose="020F0502020204030204" pitchFamily="34" charset="0"/>
              </a:rPr>
              <a:t>§ 4	Formål </a:t>
            </a:r>
            <a:endParaRPr lang="nb-NO" sz="1800" dirty="0">
              <a:latin typeface="Calibri" panose="020F0502020204030204" pitchFamily="34" charset="0"/>
            </a:endParaRPr>
          </a:p>
          <a:p>
            <a:r>
              <a:rPr lang="nb-NO" sz="1800" dirty="0">
                <a:latin typeface="Calibri" panose="020F0502020204030204" pitchFamily="34" charset="0"/>
              </a:rPr>
              <a:t>Sykehusbygg HF skal være en internleverandør for de regionale helseforetakene og landets helseforetak, og skal legge til rette for og bidra til standardisering, erfaringsoverføring, god ressursutnyttelse og ressurstilgang innen prosjektering og bygging av sykehus, og sørge for at erfaring fra forvaltning og drift av sykehuseiendom tas hensyn til i nye prosjekter og kommer foretakenes eiendomsforvaltning til nytte. Byggeoppdrag eller bidrag til byggeoppdrag skal bare kunne leveres til de 4 </a:t>
            </a:r>
            <a:r>
              <a:rPr lang="nb-NO" sz="1800" dirty="0" err="1">
                <a:latin typeface="Calibri" panose="020F0502020204030204" pitchFamily="34" charset="0"/>
              </a:rPr>
              <a:t>RHFene</a:t>
            </a:r>
            <a:r>
              <a:rPr lang="nb-NO" sz="1800" dirty="0">
                <a:latin typeface="Calibri" panose="020F0502020204030204" pitchFamily="34" charset="0"/>
              </a:rPr>
              <a:t> og deres underliggende HF samt parter som inngår i et sameie med disse.	</a:t>
            </a:r>
          </a:p>
          <a:p>
            <a:r>
              <a:rPr lang="nb-NO" sz="1800" b="1" dirty="0">
                <a:latin typeface="Calibri" panose="020F0502020204030204" pitchFamily="34" charset="0"/>
              </a:rPr>
              <a:t>§ 5	Helseforetakets virksomhet </a:t>
            </a:r>
            <a:endParaRPr lang="nb-NO" sz="1800" dirty="0">
              <a:latin typeface="Calibri" panose="020F0502020204030204" pitchFamily="34" charset="0"/>
            </a:endParaRPr>
          </a:p>
          <a:p>
            <a:r>
              <a:rPr lang="nb-NO" sz="1800" dirty="0">
                <a:latin typeface="Calibri" panose="020F0502020204030204" pitchFamily="34" charset="0"/>
              </a:rPr>
              <a:t>Sykehusbygg HF</a:t>
            </a:r>
            <a:r>
              <a:rPr lang="nb-NO" sz="1800" b="1" dirty="0">
                <a:latin typeface="Calibri" panose="020F0502020204030204" pitchFamily="34" charset="0"/>
              </a:rPr>
              <a:t> </a:t>
            </a:r>
            <a:r>
              <a:rPr lang="nb-NO" sz="1800" dirty="0">
                <a:latin typeface="Calibri" panose="020F0502020204030204" pitchFamily="34" charset="0"/>
              </a:rPr>
              <a:t>skal bidra til fremtidsrettet utvikling av sykehusbyggingen i Norge gjennom læring, innovasjon, erfarings- og kompetanseoverføring, og skal være en ressursleverandør for sykehuseiere og sektoren for øvrig.</a:t>
            </a:r>
          </a:p>
          <a:p>
            <a:r>
              <a:rPr lang="nb-NO" sz="1800" b="1" dirty="0">
                <a:latin typeface="Calibri" panose="020F0502020204030204" pitchFamily="34" charset="0"/>
              </a:rPr>
              <a:t>§ 4 og § 5 i tråd med foretaksmøtets føringer</a:t>
            </a:r>
          </a:p>
          <a:p>
            <a:endParaRPr lang="nb-NO" sz="1800" dirty="0">
              <a:latin typeface="Calibri" panose="020F0502020204030204" pitchFamily="34" charset="0"/>
            </a:endParaRPr>
          </a:p>
        </p:txBody>
      </p:sp>
      <p:sp>
        <p:nvSpPr>
          <p:cNvPr id="3" name="Tittel 2"/>
          <p:cNvSpPr>
            <a:spLocks noGrp="1"/>
          </p:cNvSpPr>
          <p:nvPr>
            <p:ph type="title"/>
          </p:nvPr>
        </p:nvSpPr>
        <p:spPr/>
        <p:txBody>
          <a:bodyPr/>
          <a:lstStyle/>
          <a:p>
            <a:r>
              <a:rPr lang="nb-NO" sz="2800" b="1" dirty="0">
                <a:latin typeface="Calibri" panose="020F0502020204030204" pitchFamily="34" charset="0"/>
              </a:rPr>
              <a:t>Sykehusbygg HF stiftet ultimo oktober 2014</a:t>
            </a:r>
          </a:p>
        </p:txBody>
      </p:sp>
    </p:spTree>
    <p:extLst>
      <p:ext uri="{BB962C8B-B14F-4D97-AF65-F5344CB8AC3E}">
        <p14:creationId xmlns:p14="http://schemas.microsoft.com/office/powerpoint/2010/main" val="1662935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1115616" y="1828800"/>
            <a:ext cx="7342584" cy="3962400"/>
          </a:xfrm>
        </p:spPr>
        <p:txBody>
          <a:bodyPr/>
          <a:lstStyle/>
          <a:p>
            <a:endParaRPr lang="nb-NO" dirty="0" smtClean="0"/>
          </a:p>
          <a:p>
            <a:pPr marL="0" indent="0">
              <a:buNone/>
            </a:pPr>
            <a:r>
              <a:rPr lang="nb-NO" sz="2000" dirty="0" smtClean="0">
                <a:latin typeface="Calibri" panose="020F0502020204030204" pitchFamily="34" charset="0"/>
              </a:rPr>
              <a:t>Styreleder:	Steinar Frydenlund	Helse Sør-Øst RHF</a:t>
            </a:r>
          </a:p>
          <a:p>
            <a:pPr marL="0" indent="0">
              <a:buNone/>
            </a:pPr>
            <a:r>
              <a:rPr lang="nb-NO" sz="2000" dirty="0" smtClean="0">
                <a:latin typeface="Calibri" panose="020F0502020204030204" pitchFamily="34" charset="0"/>
              </a:rPr>
              <a:t>Nestleder:	Jan Eirik Thoresen	Helse Midt-Norge RHF</a:t>
            </a:r>
          </a:p>
          <a:p>
            <a:pPr marL="0" indent="0">
              <a:buNone/>
            </a:pPr>
            <a:r>
              <a:rPr lang="nb-NO" sz="2000" dirty="0" smtClean="0">
                <a:latin typeface="Calibri" panose="020F0502020204030204" pitchFamily="34" charset="0"/>
              </a:rPr>
              <a:t>Styremedlem:	Hilde Rolandsen		Helse Nord RHF</a:t>
            </a:r>
          </a:p>
          <a:p>
            <a:pPr marL="0" indent="0">
              <a:buNone/>
            </a:pPr>
            <a:r>
              <a:rPr lang="nb-NO" sz="2000" dirty="0" smtClean="0">
                <a:latin typeface="Calibri" panose="020F0502020204030204" pitchFamily="34" charset="0"/>
              </a:rPr>
              <a:t>Styremedlem:	Ivar Eriksen		Helse Vest RHF</a:t>
            </a:r>
          </a:p>
          <a:p>
            <a:pPr marL="0" indent="0">
              <a:buNone/>
            </a:pPr>
            <a:r>
              <a:rPr lang="nb-NO" sz="2000" dirty="0" smtClean="0">
                <a:latin typeface="Calibri" panose="020F0502020204030204" pitchFamily="34" charset="0"/>
              </a:rPr>
              <a:t>Styremedlem:	Rigmor Helene Hansen</a:t>
            </a:r>
          </a:p>
          <a:p>
            <a:pPr marL="0" indent="0">
              <a:buNone/>
            </a:pPr>
            <a:r>
              <a:rPr lang="nb-NO" sz="2000" dirty="0" smtClean="0">
                <a:latin typeface="Calibri" panose="020F0502020204030204" pitchFamily="34" charset="0"/>
              </a:rPr>
              <a:t>Styremedlem:	Kristin Gustavsen</a:t>
            </a:r>
            <a:endParaRPr lang="nb-NO" sz="2000" dirty="0">
              <a:latin typeface="Calibri" panose="020F0502020204030204" pitchFamily="34" charset="0"/>
            </a:endParaRPr>
          </a:p>
        </p:txBody>
      </p:sp>
      <p:sp>
        <p:nvSpPr>
          <p:cNvPr id="3" name="Tittel 2"/>
          <p:cNvSpPr>
            <a:spLocks noGrp="1"/>
          </p:cNvSpPr>
          <p:nvPr>
            <p:ph type="title"/>
          </p:nvPr>
        </p:nvSpPr>
        <p:spPr/>
        <p:txBody>
          <a:bodyPr/>
          <a:lstStyle/>
          <a:p>
            <a:r>
              <a:rPr lang="nb-NO" sz="2800" b="1" dirty="0" smtClean="0"/>
              <a:t>Styret for Sykehusbygg HF er oppnevnt:</a:t>
            </a:r>
            <a:endParaRPr lang="nb-NO" sz="2800" b="1" dirty="0"/>
          </a:p>
        </p:txBody>
      </p:sp>
    </p:spTree>
    <p:extLst>
      <p:ext uri="{BB962C8B-B14F-4D97-AF65-F5344CB8AC3E}">
        <p14:creationId xmlns:p14="http://schemas.microsoft.com/office/powerpoint/2010/main" val="3280146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p:txBody>
          <a:bodyPr/>
          <a:lstStyle/>
          <a:p>
            <a:endParaRPr lang="nb-NO" dirty="0" smtClean="0"/>
          </a:p>
          <a:p>
            <a:r>
              <a:rPr lang="nb-NO" sz="3200" dirty="0" smtClean="0">
                <a:latin typeface="Calibri" panose="020F0502020204030204" pitchFamily="34" charset="0"/>
              </a:rPr>
              <a:t>Felles oppgaver – rammefinansiert</a:t>
            </a:r>
          </a:p>
          <a:p>
            <a:endParaRPr lang="nb-NO" sz="3200" dirty="0">
              <a:latin typeface="Calibri" panose="020F0502020204030204" pitchFamily="34" charset="0"/>
            </a:endParaRPr>
          </a:p>
          <a:p>
            <a:r>
              <a:rPr lang="nb-NO" sz="3200" dirty="0" smtClean="0">
                <a:latin typeface="Calibri" panose="020F0502020204030204" pitchFamily="34" charset="0"/>
              </a:rPr>
              <a:t>Prosjektoppgaver – finansieres via oppdragsgiver</a:t>
            </a:r>
            <a:endParaRPr lang="nb-NO" sz="3200" dirty="0">
              <a:latin typeface="Calibri" panose="020F0502020204030204" pitchFamily="34" charset="0"/>
            </a:endParaRPr>
          </a:p>
        </p:txBody>
      </p:sp>
      <p:sp>
        <p:nvSpPr>
          <p:cNvPr id="3" name="Tittel 2"/>
          <p:cNvSpPr>
            <a:spLocks noGrp="1"/>
          </p:cNvSpPr>
          <p:nvPr>
            <p:ph type="title"/>
          </p:nvPr>
        </p:nvSpPr>
        <p:spPr/>
        <p:txBody>
          <a:bodyPr/>
          <a:lstStyle/>
          <a:p>
            <a:r>
              <a:rPr lang="nb-NO" sz="3600" b="1" dirty="0" smtClean="0">
                <a:latin typeface="Calibri" panose="020F0502020204030204" pitchFamily="34" charset="0"/>
              </a:rPr>
              <a:t>2 Hovedområder</a:t>
            </a:r>
            <a:endParaRPr lang="nb-NO" sz="3600" b="1" dirty="0">
              <a:latin typeface="Calibri" panose="020F0502020204030204" pitchFamily="34" charset="0"/>
            </a:endParaRPr>
          </a:p>
        </p:txBody>
      </p:sp>
    </p:spTree>
    <p:extLst>
      <p:ext uri="{BB962C8B-B14F-4D97-AF65-F5344CB8AC3E}">
        <p14:creationId xmlns:p14="http://schemas.microsoft.com/office/powerpoint/2010/main" val="3328899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p:txBody>
          <a:bodyPr/>
          <a:lstStyle/>
          <a:p>
            <a:r>
              <a:rPr lang="nb-NO" sz="2400" dirty="0" smtClean="0">
                <a:latin typeface="Calibri" panose="020F0502020204030204" pitchFamily="34" charset="0"/>
              </a:rPr>
              <a:t>Bestilles via </a:t>
            </a:r>
            <a:r>
              <a:rPr lang="nb-NO" sz="2400" u="sng" dirty="0" err="1" smtClean="0">
                <a:latin typeface="Calibri" panose="020F0502020204030204" pitchFamily="34" charset="0"/>
              </a:rPr>
              <a:t>Bestillerforum</a:t>
            </a:r>
            <a:endParaRPr lang="nb-NO" sz="2400" u="sng" dirty="0" smtClean="0">
              <a:latin typeface="Calibri" panose="020F0502020204030204" pitchFamily="34" charset="0"/>
            </a:endParaRPr>
          </a:p>
          <a:p>
            <a:r>
              <a:rPr lang="nb-NO" sz="2400" dirty="0" smtClean="0">
                <a:latin typeface="Calibri" panose="020F0502020204030204" pitchFamily="34" charset="0"/>
              </a:rPr>
              <a:t>Standarder / retningslinjer / veiledere</a:t>
            </a:r>
          </a:p>
          <a:p>
            <a:r>
              <a:rPr lang="nb-NO" sz="2400" dirty="0" smtClean="0">
                <a:latin typeface="Calibri" panose="020F0502020204030204" pitchFamily="34" charset="0"/>
              </a:rPr>
              <a:t>Felles databaser</a:t>
            </a:r>
          </a:p>
          <a:p>
            <a:r>
              <a:rPr lang="nb-NO" sz="2400" dirty="0" smtClean="0">
                <a:latin typeface="Calibri" panose="020F0502020204030204" pitchFamily="34" charset="0"/>
              </a:rPr>
              <a:t>Felles prosjektstøtte</a:t>
            </a:r>
          </a:p>
          <a:p>
            <a:r>
              <a:rPr lang="nb-NO" sz="2400" dirty="0" smtClean="0">
                <a:latin typeface="Calibri" panose="020F0502020204030204" pitchFamily="34" charset="0"/>
              </a:rPr>
              <a:t>Metode / verktøyutvikling / maler</a:t>
            </a:r>
          </a:p>
          <a:p>
            <a:r>
              <a:rPr lang="nb-NO" sz="2400" dirty="0" smtClean="0">
                <a:latin typeface="Calibri" panose="020F0502020204030204" pitchFamily="34" charset="0"/>
              </a:rPr>
              <a:t>Evaluering / læring</a:t>
            </a:r>
          </a:p>
          <a:p>
            <a:r>
              <a:rPr lang="nb-NO" sz="2400" dirty="0" smtClean="0">
                <a:latin typeface="Calibri" panose="020F0502020204030204" pitchFamily="34" charset="0"/>
              </a:rPr>
              <a:t>Kompetansenettverkets oppgaver</a:t>
            </a:r>
          </a:p>
          <a:p>
            <a:r>
              <a:rPr lang="nb-NO" sz="2400" dirty="0" smtClean="0">
                <a:latin typeface="Calibri" panose="020F0502020204030204" pitchFamily="34" charset="0"/>
              </a:rPr>
              <a:t>Kulturminnearbeid</a:t>
            </a:r>
          </a:p>
          <a:p>
            <a:pPr marL="0" indent="0">
              <a:buNone/>
            </a:pPr>
            <a:endParaRPr lang="nb-NO" sz="2400" dirty="0">
              <a:latin typeface="Calibri" panose="020F0502020204030204" pitchFamily="34" charset="0"/>
            </a:endParaRPr>
          </a:p>
        </p:txBody>
      </p:sp>
      <p:sp>
        <p:nvSpPr>
          <p:cNvPr id="3" name="Tittel 2"/>
          <p:cNvSpPr>
            <a:spLocks noGrp="1"/>
          </p:cNvSpPr>
          <p:nvPr>
            <p:ph type="title"/>
          </p:nvPr>
        </p:nvSpPr>
        <p:spPr/>
        <p:txBody>
          <a:bodyPr/>
          <a:lstStyle/>
          <a:p>
            <a:r>
              <a:rPr lang="nb-NO" sz="3200" b="1" dirty="0" smtClean="0">
                <a:latin typeface="Calibri" panose="020F0502020204030204" pitchFamily="34" charset="0"/>
              </a:rPr>
              <a:t>Fellesoppgaver</a:t>
            </a:r>
            <a:endParaRPr lang="nb-NO" sz="3200" b="1" dirty="0">
              <a:latin typeface="Calibri" panose="020F0502020204030204" pitchFamily="34" charset="0"/>
            </a:endParaRPr>
          </a:p>
        </p:txBody>
      </p:sp>
    </p:spTree>
    <p:extLst>
      <p:ext uri="{BB962C8B-B14F-4D97-AF65-F5344CB8AC3E}">
        <p14:creationId xmlns:p14="http://schemas.microsoft.com/office/powerpoint/2010/main" val="3885776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p:txBody>
          <a:bodyPr/>
          <a:lstStyle/>
          <a:p>
            <a:pPr marL="0" indent="0">
              <a:buNone/>
            </a:pPr>
            <a:r>
              <a:rPr lang="nb-NO" dirty="0" smtClean="0"/>
              <a:t>	</a:t>
            </a:r>
            <a:r>
              <a:rPr lang="nb-NO" dirty="0" err="1" smtClean="0">
                <a:latin typeface="Calibri" panose="020F0502020204030204" pitchFamily="34" charset="0"/>
              </a:rPr>
              <a:t>Adm</a:t>
            </a:r>
            <a:r>
              <a:rPr lang="nb-NO" dirty="0" smtClean="0">
                <a:latin typeface="Calibri" panose="020F0502020204030204" pitchFamily="34" charset="0"/>
              </a:rPr>
              <a:t> / forretning +</a:t>
            </a:r>
          </a:p>
          <a:p>
            <a:pPr marL="0" indent="0">
              <a:buNone/>
            </a:pPr>
            <a:endParaRPr lang="nb-NO" dirty="0" smtClean="0">
              <a:latin typeface="Calibri" panose="020F0502020204030204" pitchFamily="34" charset="0"/>
            </a:endParaRPr>
          </a:p>
          <a:p>
            <a:pPr marL="514350" indent="-514350">
              <a:buFont typeface="+mj-lt"/>
              <a:buAutoNum type="arabicPeriod"/>
            </a:pPr>
            <a:r>
              <a:rPr lang="nb-NO" dirty="0" smtClean="0">
                <a:latin typeface="Calibri" panose="020F0502020204030204" pitchFamily="34" charset="0"/>
              </a:rPr>
              <a:t>Fellesoppgaver</a:t>
            </a:r>
          </a:p>
          <a:p>
            <a:pPr marL="514350" indent="-514350">
              <a:buFont typeface="+mj-lt"/>
              <a:buAutoNum type="arabicPeriod"/>
            </a:pPr>
            <a:r>
              <a:rPr lang="nb-NO" dirty="0" smtClean="0">
                <a:latin typeface="Calibri" panose="020F0502020204030204" pitchFamily="34" charset="0"/>
              </a:rPr>
              <a:t>Plan og utvikling</a:t>
            </a:r>
          </a:p>
          <a:p>
            <a:pPr marL="514350" indent="-514350">
              <a:buFont typeface="+mj-lt"/>
              <a:buAutoNum type="arabicPeriod"/>
            </a:pPr>
            <a:r>
              <a:rPr lang="nb-NO" dirty="0" smtClean="0">
                <a:latin typeface="Calibri" panose="020F0502020204030204" pitchFamily="34" charset="0"/>
              </a:rPr>
              <a:t>Prosjektering og bygging</a:t>
            </a:r>
            <a:endParaRPr lang="nb-NO" dirty="0" smtClean="0">
              <a:latin typeface="Calibri" panose="020F0502020204030204" pitchFamily="34" charset="0"/>
            </a:endParaRPr>
          </a:p>
          <a:p>
            <a:endParaRPr lang="nb-NO" dirty="0">
              <a:latin typeface="Calibri" panose="020F0502020204030204" pitchFamily="34" charset="0"/>
            </a:endParaRPr>
          </a:p>
        </p:txBody>
      </p:sp>
      <p:sp>
        <p:nvSpPr>
          <p:cNvPr id="3" name="Tittel 2"/>
          <p:cNvSpPr>
            <a:spLocks noGrp="1"/>
          </p:cNvSpPr>
          <p:nvPr>
            <p:ph type="title"/>
          </p:nvPr>
        </p:nvSpPr>
        <p:spPr/>
        <p:txBody>
          <a:bodyPr/>
          <a:lstStyle/>
          <a:p>
            <a:r>
              <a:rPr lang="nb-NO" sz="3200" b="1" dirty="0" smtClean="0">
                <a:latin typeface="Calibri" panose="020F0502020204030204" pitchFamily="34" charset="0"/>
              </a:rPr>
              <a:t>Organisering</a:t>
            </a:r>
            <a:endParaRPr lang="nb-NO" sz="3200" b="1" dirty="0">
              <a:latin typeface="Calibri" panose="020F0502020204030204" pitchFamily="34" charset="0"/>
            </a:endParaRPr>
          </a:p>
        </p:txBody>
      </p:sp>
    </p:spTree>
    <p:extLst>
      <p:ext uri="{BB962C8B-B14F-4D97-AF65-F5344CB8AC3E}">
        <p14:creationId xmlns:p14="http://schemas.microsoft.com/office/powerpoint/2010/main" val="343101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827584" y="1828800"/>
            <a:ext cx="7848872" cy="3962400"/>
          </a:xfrm>
        </p:spPr>
        <p:txBody>
          <a:bodyPr/>
          <a:lstStyle/>
          <a:p>
            <a:pPr marL="514350" indent="-514350">
              <a:buFont typeface="+mj-lt"/>
              <a:buAutoNum type="arabicPeriod"/>
            </a:pPr>
            <a:r>
              <a:rPr lang="nb-NO" dirty="0" smtClean="0">
                <a:latin typeface="Calibri" panose="020F0502020204030204" pitchFamily="34" charset="0"/>
              </a:rPr>
              <a:t>Hjemmeside   </a:t>
            </a:r>
            <a:r>
              <a:rPr lang="nb-NO" i="1" dirty="0" smtClean="0">
                <a:latin typeface="Calibri" panose="020F0502020204030204" pitchFamily="34" charset="0"/>
              </a:rPr>
              <a:t>sjukehusbygg.no</a:t>
            </a:r>
            <a:endParaRPr lang="nb-NO" i="1" dirty="0">
              <a:latin typeface="Calibri" panose="020F0502020204030204" pitchFamily="34" charset="0"/>
            </a:endParaRPr>
          </a:p>
          <a:p>
            <a:pPr marL="514350" indent="-514350">
              <a:buFont typeface="+mj-lt"/>
              <a:buAutoNum type="arabicPeriod"/>
            </a:pPr>
            <a:r>
              <a:rPr lang="nb-NO" dirty="0" smtClean="0">
                <a:latin typeface="Calibri" panose="020F0502020204030204" pitchFamily="34" charset="0"/>
              </a:rPr>
              <a:t>Hva er en desentralisert modell?</a:t>
            </a:r>
          </a:p>
          <a:p>
            <a:pPr marL="0" indent="0">
              <a:buNone/>
            </a:pPr>
            <a:r>
              <a:rPr lang="nb-NO" dirty="0">
                <a:latin typeface="Calibri" panose="020F0502020204030204" pitchFamily="34" charset="0"/>
              </a:rPr>
              <a:t> </a:t>
            </a:r>
            <a:r>
              <a:rPr lang="nb-NO" dirty="0" smtClean="0">
                <a:latin typeface="Calibri" panose="020F0502020204030204" pitchFamily="34" charset="0"/>
              </a:rPr>
              <a:t>    Organisasjonsplan </a:t>
            </a:r>
          </a:p>
          <a:p>
            <a:pPr marL="514350" indent="-514350">
              <a:buFont typeface="+mj-lt"/>
              <a:buAutoNum type="arabicPeriod" startAt="3"/>
            </a:pPr>
            <a:r>
              <a:rPr lang="nb-NO" dirty="0" smtClean="0">
                <a:latin typeface="Calibri" panose="020F0502020204030204" pitchFamily="34" charset="0"/>
              </a:rPr>
              <a:t>Rekrutteringsplan (rekruttering ny AD pågår)</a:t>
            </a:r>
          </a:p>
          <a:p>
            <a:pPr marL="514350" indent="-514350">
              <a:buFont typeface="+mj-lt"/>
              <a:buAutoNum type="arabicPeriod" startAt="3"/>
            </a:pPr>
            <a:r>
              <a:rPr lang="nb-NO" dirty="0" smtClean="0">
                <a:latin typeface="Calibri" panose="020F0502020204030204" pitchFamily="34" charset="0"/>
              </a:rPr>
              <a:t>Avvikling av kompetansenettverket og sykehusplan.no</a:t>
            </a:r>
          </a:p>
          <a:p>
            <a:pPr marL="514350" indent="-514350">
              <a:buFont typeface="+mj-lt"/>
              <a:buAutoNum type="arabicPeriod" startAt="3"/>
            </a:pPr>
            <a:r>
              <a:rPr lang="nb-NO" dirty="0" smtClean="0">
                <a:latin typeface="Calibri" panose="020F0502020204030204" pitchFamily="34" charset="0"/>
              </a:rPr>
              <a:t>Sykehusbygg HF må tilføres oppgaver: prosjektansvar / kompetanseoverføring!</a:t>
            </a:r>
          </a:p>
          <a:p>
            <a:pPr marL="514350" indent="-514350">
              <a:buFont typeface="+mj-lt"/>
              <a:buAutoNum type="arabicPeriod"/>
            </a:pPr>
            <a:endParaRPr lang="nb-NO" dirty="0"/>
          </a:p>
        </p:txBody>
      </p:sp>
      <p:sp>
        <p:nvSpPr>
          <p:cNvPr id="3" name="Tittel 2"/>
          <p:cNvSpPr>
            <a:spLocks noGrp="1"/>
          </p:cNvSpPr>
          <p:nvPr>
            <p:ph type="title"/>
          </p:nvPr>
        </p:nvSpPr>
        <p:spPr/>
        <p:txBody>
          <a:bodyPr/>
          <a:lstStyle/>
          <a:p>
            <a:r>
              <a:rPr lang="nb-NO" sz="3200" b="1" dirty="0" smtClean="0">
                <a:latin typeface="Calibri" panose="020F0502020204030204" pitchFamily="34" charset="0"/>
              </a:rPr>
              <a:t>Men mye gjenstår</a:t>
            </a:r>
            <a:endParaRPr lang="nb-NO" sz="3200" b="1" dirty="0">
              <a:latin typeface="Calibri" panose="020F0502020204030204" pitchFamily="34" charset="0"/>
            </a:endParaRPr>
          </a:p>
        </p:txBody>
      </p:sp>
    </p:spTree>
    <p:extLst>
      <p:ext uri="{BB962C8B-B14F-4D97-AF65-F5344CB8AC3E}">
        <p14:creationId xmlns:p14="http://schemas.microsoft.com/office/powerpoint/2010/main" val="2558805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innhold 1"/>
          <p:cNvSpPr>
            <a:spLocks noGrp="1"/>
          </p:cNvSpPr>
          <p:nvPr>
            <p:ph idx="1"/>
          </p:nvPr>
        </p:nvSpPr>
        <p:spPr>
          <a:xfrm>
            <a:off x="1403648" y="1828800"/>
            <a:ext cx="6840760" cy="3962400"/>
          </a:xfrm>
        </p:spPr>
        <p:txBody>
          <a:bodyPr/>
          <a:lstStyle/>
          <a:p>
            <a:pPr marL="0" indent="0">
              <a:buNone/>
            </a:pPr>
            <a:endParaRPr lang="nb-NO" dirty="0" smtClean="0">
              <a:latin typeface="Calibri" panose="020F0502020204030204" pitchFamily="34" charset="0"/>
            </a:endParaRPr>
          </a:p>
          <a:p>
            <a:pPr marL="0" indent="0">
              <a:buNone/>
            </a:pPr>
            <a:r>
              <a:rPr lang="nb-NO" dirty="0" smtClean="0">
                <a:latin typeface="Calibri" panose="020F0502020204030204" pitchFamily="34" charset="0"/>
              </a:rPr>
              <a:t>Å skape et spennende foretak med høy kompetanse, og som skal sikre bedre samordning på tvers av regionene. Vi skal sikre bedre kvalitet og overføringsverdi mellom prosjektene, til nytte </a:t>
            </a:r>
            <a:r>
              <a:rPr lang="nb-NO" smtClean="0">
                <a:latin typeface="Calibri" panose="020F0502020204030204" pitchFamily="34" charset="0"/>
              </a:rPr>
              <a:t>og glede for </a:t>
            </a:r>
            <a:r>
              <a:rPr lang="nb-NO" dirty="0" smtClean="0">
                <a:latin typeface="Calibri" panose="020F0502020204030204" pitchFamily="34" charset="0"/>
              </a:rPr>
              <a:t>sykehusenes basisfunksjoner!</a:t>
            </a:r>
            <a:endParaRPr lang="nb-NO" dirty="0">
              <a:latin typeface="Calibri" panose="020F0502020204030204" pitchFamily="34" charset="0"/>
            </a:endParaRPr>
          </a:p>
        </p:txBody>
      </p:sp>
      <p:sp>
        <p:nvSpPr>
          <p:cNvPr id="3" name="Tittel 2"/>
          <p:cNvSpPr>
            <a:spLocks noGrp="1"/>
          </p:cNvSpPr>
          <p:nvPr>
            <p:ph type="title"/>
          </p:nvPr>
        </p:nvSpPr>
        <p:spPr/>
        <p:txBody>
          <a:bodyPr/>
          <a:lstStyle/>
          <a:p>
            <a:r>
              <a:rPr lang="nb-NO" sz="3600" b="1" dirty="0" smtClean="0">
                <a:latin typeface="Calibri" panose="020F0502020204030204" pitchFamily="34" charset="0"/>
              </a:rPr>
              <a:t>Mål</a:t>
            </a:r>
            <a:endParaRPr lang="nb-NO" sz="3600" b="1" dirty="0">
              <a:latin typeface="Calibri" panose="020F0502020204030204" pitchFamily="34" charset="0"/>
            </a:endParaRPr>
          </a:p>
        </p:txBody>
      </p:sp>
    </p:spTree>
    <p:extLst>
      <p:ext uri="{BB962C8B-B14F-4D97-AF65-F5344CB8AC3E}">
        <p14:creationId xmlns:p14="http://schemas.microsoft.com/office/powerpoint/2010/main" val="626806915"/>
      </p:ext>
    </p:extLst>
  </p:cSld>
  <p:clrMapOvr>
    <a:masterClrMapping/>
  </p:clrMapOvr>
</p:sld>
</file>

<file path=ppt/theme/theme1.xml><?xml version="1.0" encoding="utf-8"?>
<a:theme xmlns:a="http://schemas.openxmlformats.org/drawingml/2006/main" name="Sykehusbygg MAL">
  <a:themeElements>
    <a:clrScheme name="mal HBMN aug 0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al HBMN aug 0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nb-NO" sz="2400" b="0" i="0" u="none" strike="noStrike" cap="none" normalizeH="0" baseline="0" smtClean="0">
            <a:ln>
              <a:noFill/>
            </a:ln>
            <a:solidFill>
              <a:schemeClr val="tx1"/>
            </a:solidFill>
            <a:effectLst/>
            <a:latin typeface="Times" pitchFamily="-80"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nb-NO" sz="2400" b="0" i="0" u="none" strike="noStrike" cap="none" normalizeH="0" baseline="0" smtClean="0">
            <a:ln>
              <a:noFill/>
            </a:ln>
            <a:solidFill>
              <a:schemeClr val="tx1"/>
            </a:solidFill>
            <a:effectLst/>
            <a:latin typeface="Times" pitchFamily="-80" charset="0"/>
          </a:defRPr>
        </a:defPPr>
      </a:lstStyle>
    </a:lnDef>
  </a:objectDefaults>
  <a:extraClrSchemeLst>
    <a:extraClrScheme>
      <a:clrScheme name="mal HBMN aug 0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al HBMN aug 03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al HBMN aug 03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al HBMN aug 03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al HBMN aug 03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al HBMN aug 03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al HBMN aug 03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al HBMN aug 03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al HBMN aug 03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al HBMN aug 03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al HBMN aug 03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al HBMN aug 03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Sykehusbygg MAL</Template>
  <TotalTime>133</TotalTime>
  <Words>609</Words>
  <Application>Microsoft Office PowerPoint</Application>
  <PresentationFormat>Skjermfremvisning (4:3)</PresentationFormat>
  <Paragraphs>99</Paragraphs>
  <Slides>16</Slides>
  <Notes>1</Notes>
  <HiddenSlides>0</HiddenSlides>
  <MMClips>0</MMClips>
  <ScaleCrop>false</ScaleCrop>
  <HeadingPairs>
    <vt:vector size="4" baseType="variant">
      <vt:variant>
        <vt:lpstr>Tema</vt:lpstr>
      </vt:variant>
      <vt:variant>
        <vt:i4>1</vt:i4>
      </vt:variant>
      <vt:variant>
        <vt:lpstr>Lysbildetitler</vt:lpstr>
      </vt:variant>
      <vt:variant>
        <vt:i4>16</vt:i4>
      </vt:variant>
    </vt:vector>
  </HeadingPairs>
  <TitlesOfParts>
    <vt:vector size="17" baseType="lpstr">
      <vt:lpstr>Sykehusbygg MAL</vt:lpstr>
      <vt:lpstr>PowerPoint-presentasjon</vt:lpstr>
      <vt:lpstr>Foretaksmøte i RHFene 07.01.2014</vt:lpstr>
      <vt:lpstr>Nasjonalt senter for helsebygg til Trondheim</vt:lpstr>
      <vt:lpstr>Oppgaveforståelse – møte med HOD 17.01.2014</vt:lpstr>
      <vt:lpstr>Sterkere samordning på tvers av regionene</vt:lpstr>
      <vt:lpstr>Nasjonalt helsebygg</vt:lpstr>
      <vt:lpstr>Gevinster for kjernevirksomheten i sykehus ved å ha et nasjonalt HF  </vt:lpstr>
      <vt:lpstr>ØSTFOLDSYKEHUSET</vt:lpstr>
      <vt:lpstr>Investerings- og kostnadsnivå  2002-2013 </vt:lpstr>
      <vt:lpstr>Sykehusbygg HF stiftet ultimo oktober 2014</vt:lpstr>
      <vt:lpstr>Styret for Sykehusbygg HF er oppnevnt:</vt:lpstr>
      <vt:lpstr>2 Hovedområder</vt:lpstr>
      <vt:lpstr>Fellesoppgaver</vt:lpstr>
      <vt:lpstr>Organisering</vt:lpstr>
      <vt:lpstr>Men mye gjenstår</vt:lpstr>
      <vt:lpstr>Mål</vt:lpstr>
    </vt:vector>
  </TitlesOfParts>
  <Company>Helsebygg Midt-Norge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Gran  Grete</dc:creator>
  <cp:lastModifiedBy>Gran  Grete</cp:lastModifiedBy>
  <cp:revision>26</cp:revision>
  <cp:lastPrinted>2009-12-01T08:26:47Z</cp:lastPrinted>
  <dcterms:created xsi:type="dcterms:W3CDTF">2014-11-03T05:57:15Z</dcterms:created>
  <dcterms:modified xsi:type="dcterms:W3CDTF">2014-11-04T07:59:39Z</dcterms:modified>
</cp:coreProperties>
</file>