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79" r:id="rId3"/>
    <p:sldId id="296" r:id="rId4"/>
    <p:sldId id="297" r:id="rId5"/>
    <p:sldId id="295" r:id="rId6"/>
    <p:sldId id="292" r:id="rId7"/>
    <p:sldId id="294" r:id="rId8"/>
    <p:sldId id="293" r:id="rId9"/>
    <p:sldId id="280" r:id="rId10"/>
  </p:sldIdLst>
  <p:sldSz cx="9144000" cy="6858000" type="screen4x3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1667" autoAdjust="0"/>
  </p:normalViewPr>
  <p:slideViewPr>
    <p:cSldViewPr>
      <p:cViewPr>
        <p:scale>
          <a:sx n="100" d="100"/>
          <a:sy n="100" d="100"/>
        </p:scale>
        <p:origin x="-462" y="936"/>
      </p:cViewPr>
      <p:guideLst>
        <p:guide orient="horz" pos="2160"/>
        <p:guide pos="2880"/>
      </p:guideLst>
    </p:cSldViewPr>
  </p:slideViewPr>
  <p:outlineViewPr>
    <p:cViewPr>
      <p:scale>
        <a:sx n="50" d="100"/>
        <a:sy n="50" d="100"/>
      </p:scale>
      <p:origin x="18" y="1974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B69554-0CE7-40D9-B233-949D2E71B3C2}" type="datetimeFigureOut">
              <a:rPr lang="nb-NO" smtClean="0"/>
              <a:pPr/>
              <a:t>04.11.2014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12C623-B37A-4125-956B-DDB0997142B9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75364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781588-11F4-485D-A10C-5651E5B3B534}" type="slidenum">
              <a:rPr lang="nb-NO">
                <a:solidFill>
                  <a:prstClr val="black"/>
                </a:solidFill>
              </a:rPr>
              <a:pPr/>
              <a:t>1</a:t>
            </a:fld>
            <a:endParaRPr lang="nb-NO">
              <a:solidFill>
                <a:prstClr val="black"/>
              </a:solidFill>
            </a:endParaRPr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nb-NO" dirty="0"/>
          </a:p>
        </p:txBody>
      </p:sp>
      <p:sp>
        <p:nvSpPr>
          <p:cNvPr id="8" name="Plassholder for dato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F192C4E7-9921-4393-8125-66A8DA9288EC}" type="datetime1">
              <a:rPr lang="nb-NO" smtClean="0">
                <a:solidFill>
                  <a:prstClr val="black"/>
                </a:solidFill>
              </a:rPr>
              <a:pPr/>
              <a:t>04.11.2014</a:t>
            </a:fld>
            <a:endParaRPr lang="nb-NO">
              <a:solidFill>
                <a:prstClr val="black"/>
              </a:solidFill>
            </a:endParaRPr>
          </a:p>
        </p:txBody>
      </p:sp>
      <p:sp>
        <p:nvSpPr>
          <p:cNvPr id="9" name="Plassholder for bunntekst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>
                <a:solidFill>
                  <a:prstClr val="black"/>
                </a:solidFill>
              </a:rPr>
              <a:t>sig</a:t>
            </a:r>
            <a:endParaRPr lang="nb-NO">
              <a:solidFill>
                <a:prstClr val="black"/>
              </a:solidFill>
            </a:endParaRPr>
          </a:p>
        </p:txBody>
      </p:sp>
      <p:sp>
        <p:nvSpPr>
          <p:cNvPr id="10" name="Plassholder for topptekst 9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prstClr val="black"/>
                </a:solidFill>
              </a:rPr>
              <a:t>Fagforbundet st olav</a:t>
            </a:r>
            <a:endParaRPr lang="nb-NO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nb-NO" dirty="0" smtClean="0"/>
              <a:t>Tariff 2011</a:t>
            </a:r>
            <a:endParaRPr lang="nb-NO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 dirty="0" smtClean="0"/>
              <a:t>Klikk for å redigere undertittelstil i malen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B4FFAE-27B0-45AA-95EE-7675BF2FF645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4BE93B-AF51-4564-8919-ED9A3269A855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18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94FC0F-90EB-4EB0-8E65-11211B74AAE5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4011CB-06A2-4205-8249-401BFA03DC14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429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C46692-5A50-482D-80AA-68BB6E92FE80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484C9FF-E329-472C-8D06-4564DA253757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629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19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838700" y="1981200"/>
            <a:ext cx="3619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B2FB45-7F38-43F7-AD7F-88F8A26834F2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CC6A121-6B8B-4C41-B75C-7CDF5A69EADE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798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AFBE6A-7824-40E6-8F35-13E4F0F9F922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4571AB5-50B9-4566-9012-3585A10B934C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516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D1ABC5-0CCA-42E5-9B7E-58867B8809C5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2D7914-FECB-4CC5-9379-C64DCE0D7E69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852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E90A37-6702-4B00-AE0A-AC028B6BC705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3" name="Plassholder for lysbildenumm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5AF724-33C0-4C24-9C3A-1C4069B6B8B5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341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D14196-9EB9-4F22-B8F7-85E4AB283F46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DE92510-F9DB-4903-8757-F71CCBF52DB8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246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 smtClean="0"/>
              <a:t>Klikk ikonet for å legge til et bilde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910E5E-F9BE-435E-96AE-190D6AC21321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BCF42D5-2271-42B8-918C-BF263ECDDDC5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589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721C9E-E58B-47C1-ACC3-0ACB54DED184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B3D19DE-36EB-4378-83E8-1BC01EA6D33B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755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10350" y="609600"/>
            <a:ext cx="1847850" cy="5486400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1066800" y="609600"/>
            <a:ext cx="5391150" cy="5486400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414F5B-FFCA-4AD9-B9AC-3A2C515F7A0D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024287-AE3E-4B55-915D-05CB1BB66F79}" type="slidenum">
              <a:rPr lang="nb-NO">
                <a:solidFill>
                  <a:srgbClr val="000000"/>
                </a:solidFill>
              </a:rPr>
              <a:pPr/>
              <a:t>‹#›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6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8800" y="609600"/>
            <a:ext cx="6629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tittelstil i malen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391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6745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6038" rIns="0" bIns="46038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CFB62F7-8919-4A9F-B084-D91011A8974F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62484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B546A0-DCD4-483D-9C40-FA3FA07312D1}" type="slidenum">
              <a:rPr lang="nb-NO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A7001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nb-NO" sz="2400">
              <a:solidFill>
                <a:srgbClr val="000000"/>
              </a:solidFill>
            </a:endParaRPr>
          </a:p>
        </p:txBody>
      </p:sp>
      <p:pic>
        <p:nvPicPr>
          <p:cNvPr id="1039" name="Picture 15" descr="C:\C-disk\FF_powerpointPYNTL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85788"/>
            <a:ext cx="1828800" cy="1246187"/>
          </a:xfrm>
          <a:prstGeom prst="rect">
            <a:avLst/>
          </a:prstGeom>
          <a:noFill/>
        </p:spPr>
      </p:pic>
      <p:pic>
        <p:nvPicPr>
          <p:cNvPr id="1040" name="Picture 16" descr="C:\C-disk\FF_logo_www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914400" y="6196013"/>
            <a:ext cx="1905000" cy="509587"/>
          </a:xfrm>
          <a:prstGeom prst="rect">
            <a:avLst/>
          </a:prstGeom>
          <a:noFill/>
        </p:spPr>
      </p:pic>
      <p:sp>
        <p:nvSpPr>
          <p:cNvPr id="9" name="Plassholder for bunntekst 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nb-NO" dirty="0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16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imes New Roman" pitchFamily="18" charset="0"/>
        </a:defRPr>
      </a:lvl9pPr>
    </p:titleStyle>
    <p:bodyStyle>
      <a:lvl1pPr marL="609600" indent="-609600" algn="l" rtl="0" eaLnBrk="1" fontAlgn="base" hangingPunct="1">
        <a:spcBef>
          <a:spcPct val="20000"/>
        </a:spcBef>
        <a:spcAft>
          <a:spcPct val="0"/>
        </a:spcAft>
        <a:buClr>
          <a:srgbClr val="A7001F"/>
        </a:buClr>
        <a:buSzPct val="12500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A7001F"/>
        </a:buClr>
        <a:buSzPct val="70000"/>
        <a:buChar char="•"/>
        <a:defRPr sz="2800">
          <a:solidFill>
            <a:schemeClr val="tx1"/>
          </a:solidFill>
          <a:latin typeface="+mn-lt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A7001F"/>
        </a:buClr>
        <a:buChar char="–"/>
        <a:defRPr sz="2400">
          <a:solidFill>
            <a:schemeClr val="tx1"/>
          </a:solidFill>
          <a:latin typeface="+mn-lt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A7001F"/>
        </a:buClr>
        <a:defRPr sz="2000">
          <a:solidFill>
            <a:schemeClr val="tx1"/>
          </a:solidFill>
          <a:latin typeface="+mn-lt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A7001F"/>
        </a:buClr>
        <a:defRPr sz="2000">
          <a:solidFill>
            <a:schemeClr val="tx1"/>
          </a:solidFill>
          <a:latin typeface="+mn-lt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A7001F"/>
        </a:buClr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A7001F"/>
        </a:buClr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A7001F"/>
        </a:buClr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A7001F"/>
        </a:buClr>
        <a:defRPr sz="2000">
          <a:solidFill>
            <a:schemeClr val="tx1"/>
          </a:solidFill>
          <a:latin typeface="+mn-lt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2133600"/>
            <a:ext cx="7315200" cy="1295400"/>
          </a:xfrm>
          <a:noFill/>
          <a:ln/>
        </p:spPr>
        <p:txBody>
          <a:bodyPr/>
          <a:lstStyle/>
          <a:p>
            <a:pPr algn="ctr"/>
            <a:r>
              <a:rPr lang="nb-NO" sz="4800" dirty="0" smtClean="0"/>
              <a:t>FSTL </a:t>
            </a:r>
            <a:br>
              <a:rPr lang="nb-NO" sz="4800" dirty="0" smtClean="0"/>
            </a:br>
            <a:r>
              <a:rPr lang="nb-NO" sz="4800" dirty="0" smtClean="0"/>
              <a:t>04.11 - 2014</a:t>
            </a:r>
            <a:endParaRPr lang="nb-NO" sz="4800" dirty="0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EF6A1-7C72-493B-A331-29511710BDDA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4BE93B-AF51-4564-8919-ED9A3269A855}" type="slidenum">
              <a:rPr lang="nb-NO" smtClean="0">
                <a:solidFill>
                  <a:srgbClr val="000000"/>
                </a:solidFill>
              </a:rPr>
              <a:pPr/>
              <a:t>1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7" name="Rektangel 6"/>
          <p:cNvSpPr/>
          <p:nvPr/>
        </p:nvSpPr>
        <p:spPr bwMode="auto">
          <a:xfrm>
            <a:off x="2357422" y="3500438"/>
            <a:ext cx="5857916" cy="1357322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nb-NO" sz="24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nb-NO" sz="2400" dirty="0" smtClean="0">
                <a:solidFill>
                  <a:srgbClr val="000000"/>
                </a:solidFill>
              </a:rPr>
              <a:t>Sigmund Eidem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nb-NO" sz="2400" dirty="0" smtClean="0">
                <a:solidFill>
                  <a:srgbClr val="000000"/>
                </a:solidFill>
              </a:rPr>
              <a:t>Hovedtillitsvalgt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nb-NO" sz="2400" dirty="0" smtClean="0">
                <a:solidFill>
                  <a:srgbClr val="000000"/>
                </a:solidFill>
              </a:rPr>
              <a:t>Fagforbundet St Olav</a:t>
            </a:r>
            <a:endParaRPr lang="nb-NO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14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Oppdrag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sz="2400" dirty="0" smtClean="0">
              <a:latin typeface="+mj-lt"/>
            </a:endParaRPr>
          </a:p>
          <a:p>
            <a:endParaRPr lang="nb-NO" sz="2400" dirty="0">
              <a:latin typeface="+mj-lt"/>
            </a:endParaRPr>
          </a:p>
          <a:p>
            <a:r>
              <a:rPr lang="nb-NO" sz="2400" dirty="0" smtClean="0">
                <a:latin typeface="+mj-lt"/>
              </a:rPr>
              <a:t>Hvordan organiserer vi sentral styring av </a:t>
            </a:r>
            <a:r>
              <a:rPr lang="nb-NO" sz="2400" b="1" i="1" dirty="0" smtClean="0">
                <a:latin typeface="+mj-lt"/>
              </a:rPr>
              <a:t>bygg / utvikling / drift </a:t>
            </a:r>
            <a:r>
              <a:rPr lang="nb-NO" sz="2400" dirty="0" smtClean="0">
                <a:latin typeface="+mj-lt"/>
              </a:rPr>
              <a:t>av helsebygg etter ny reform</a:t>
            </a:r>
            <a:endParaRPr lang="nb-NO" sz="2400" b="1" dirty="0" smtClean="0">
              <a:latin typeface="+mj-lt"/>
            </a:endParaRP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449A1-C09E-4ADD-BA60-FC9269C79784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4011CB-06A2-4205-8249-401BFA03DC14}" type="slidenum">
              <a:rPr lang="nb-NO" smtClean="0">
                <a:solidFill>
                  <a:srgbClr val="000000"/>
                </a:solidFill>
              </a:rPr>
              <a:pPr/>
              <a:t>2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Prosess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nb-NO" dirty="0" smtClean="0"/>
              <a:t>Fagforbundet har jobbet med dette i flere år</a:t>
            </a:r>
          </a:p>
          <a:p>
            <a:pPr lvl="1"/>
            <a:endParaRPr lang="nb-NO" dirty="0"/>
          </a:p>
          <a:p>
            <a:pPr lvl="1"/>
            <a:r>
              <a:rPr lang="nb-NO" dirty="0" smtClean="0"/>
              <a:t>Fikk til en nettverksløsning 2012</a:t>
            </a:r>
          </a:p>
          <a:p>
            <a:pPr lvl="1"/>
            <a:endParaRPr lang="nb-NO" dirty="0"/>
          </a:p>
          <a:p>
            <a:pPr lvl="1"/>
            <a:r>
              <a:rPr lang="nb-NO" dirty="0" smtClean="0"/>
              <a:t>Omkamp i 2013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4FC0F-90EB-4EB0-8E65-11211B74AAE5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4011CB-06A2-4205-8249-401BFA03DC14}" type="slidenum">
              <a:rPr lang="nb-NO" smtClean="0">
                <a:solidFill>
                  <a:srgbClr val="000000"/>
                </a:solidFill>
              </a:rPr>
              <a:pPr/>
              <a:t>3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00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HMN pådriver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nb-NO" dirty="0"/>
              <a:t>Styremøtet 14.03 – 2013</a:t>
            </a:r>
          </a:p>
          <a:p>
            <a:pPr lvl="2"/>
            <a:r>
              <a:rPr lang="nb-NO" i="1" dirty="0"/>
              <a:t>”Styret i Helse Midt-Norge ber </a:t>
            </a:r>
            <a:r>
              <a:rPr lang="nb-NO" i="1" dirty="0" err="1"/>
              <a:t>adm.dir</a:t>
            </a:r>
            <a:r>
              <a:rPr lang="nb-NO" i="1" dirty="0"/>
              <a:t> om å legge anbefalingene i nevnte rapport til grunn i forbindelse med utredningen vedrørende nasjonalt helseforetak for planlegging, </a:t>
            </a:r>
            <a:r>
              <a:rPr lang="nb-NO" b="1" i="1" u="sng" dirty="0"/>
              <a:t>utvikling og drift </a:t>
            </a:r>
            <a:r>
              <a:rPr lang="nb-NO" i="1" dirty="0"/>
              <a:t>av sykehusbygg” </a:t>
            </a:r>
          </a:p>
          <a:p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4FC0F-90EB-4EB0-8E65-11211B74AAE5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4011CB-06A2-4205-8249-401BFA03DC14}" type="slidenum">
              <a:rPr lang="nb-NO" smtClean="0">
                <a:solidFill>
                  <a:srgbClr val="000000"/>
                </a:solidFill>
              </a:rPr>
              <a:pPr/>
              <a:t>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302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Vedtak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Felles styrevedtak i alle RHF</a:t>
            </a:r>
          </a:p>
          <a:p>
            <a:endParaRPr lang="nb-NO" dirty="0"/>
          </a:p>
          <a:p>
            <a:r>
              <a:rPr lang="nb-NO" dirty="0" smtClean="0"/>
              <a:t>Tillegg i styrevedtaket Helse Nord</a:t>
            </a:r>
            <a:endParaRPr lang="nb-NO" dirty="0"/>
          </a:p>
          <a:p>
            <a:pPr lvl="1"/>
            <a:r>
              <a:rPr lang="nb-NO" i="1" dirty="0" smtClean="0"/>
              <a:t>«Styret </a:t>
            </a:r>
            <a:r>
              <a:rPr lang="nb-NO" i="1" dirty="0"/>
              <a:t>legger til grunn at Sykehusbygg HF ikke skal eie og drive sykehusbygg</a:t>
            </a:r>
            <a:r>
              <a:rPr lang="nb-NO" i="1" dirty="0" smtClean="0"/>
              <a:t>.»</a:t>
            </a:r>
            <a:endParaRPr lang="nb-NO" i="1" dirty="0"/>
          </a:p>
          <a:p>
            <a:endParaRPr lang="nb-NO" sz="2800" i="1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4FC0F-90EB-4EB0-8E65-11211B74AAE5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4011CB-06A2-4205-8249-401BFA03DC14}" type="slidenum">
              <a:rPr lang="nb-NO" smtClean="0">
                <a:solidFill>
                  <a:srgbClr val="000000"/>
                </a:solidFill>
              </a:rPr>
              <a:pPr/>
              <a:t>5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37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Fagforbundet mener…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nb-NO" dirty="0" smtClean="0"/>
              <a:t>Lokal styring</a:t>
            </a:r>
          </a:p>
          <a:p>
            <a:pPr lvl="1"/>
            <a:r>
              <a:rPr lang="nb-NO" dirty="0" smtClean="0"/>
              <a:t>Lokal påvirkning på egen arbeidsplass</a:t>
            </a:r>
          </a:p>
          <a:p>
            <a:pPr lvl="1"/>
            <a:r>
              <a:rPr lang="nb-NO" dirty="0" smtClean="0"/>
              <a:t>Lokalt ansatte </a:t>
            </a:r>
          </a:p>
          <a:p>
            <a:pPr lvl="1"/>
            <a:r>
              <a:rPr lang="nb-NO" dirty="0" smtClean="0"/>
              <a:t>Tett forhold mellom sykehusdrift og klinisk ledelse</a:t>
            </a:r>
          </a:p>
          <a:p>
            <a:pPr lvl="1"/>
            <a:r>
              <a:rPr lang="nb-NO" dirty="0" smtClean="0"/>
              <a:t>Kort vei fra oppdrag til ferdigstilling</a:t>
            </a:r>
          </a:p>
          <a:p>
            <a:pPr lvl="1"/>
            <a:r>
              <a:rPr lang="nb-NO" dirty="0" smtClean="0"/>
              <a:t>Lokal beslutning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04EAB-853B-4D0B-B7C9-8BF12918C209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4011CB-06A2-4205-8249-401BFA03DC14}" type="slidenum">
              <a:rPr lang="nb-NO" smtClean="0">
                <a:solidFill>
                  <a:srgbClr val="000000"/>
                </a:solidFill>
              </a:rPr>
              <a:pPr/>
              <a:t>6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47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Hva risikerer vi nå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nb-NO" dirty="0" smtClean="0">
                <a:solidFill>
                  <a:srgbClr val="000000"/>
                </a:solidFill>
              </a:rPr>
              <a:t>Sentral  </a:t>
            </a:r>
            <a:r>
              <a:rPr lang="nb-NO" dirty="0">
                <a:solidFill>
                  <a:srgbClr val="000000"/>
                </a:solidFill>
              </a:rPr>
              <a:t>styring</a:t>
            </a:r>
          </a:p>
          <a:p>
            <a:pPr lvl="1"/>
            <a:r>
              <a:rPr lang="nb-NO" dirty="0" smtClean="0">
                <a:solidFill>
                  <a:srgbClr val="000000"/>
                </a:solidFill>
              </a:rPr>
              <a:t>Dårlig påvirkning </a:t>
            </a:r>
            <a:r>
              <a:rPr lang="nb-NO" dirty="0">
                <a:solidFill>
                  <a:srgbClr val="000000"/>
                </a:solidFill>
              </a:rPr>
              <a:t>på egen arbeidsplass</a:t>
            </a:r>
          </a:p>
          <a:p>
            <a:pPr lvl="1"/>
            <a:r>
              <a:rPr lang="nb-NO" dirty="0" smtClean="0">
                <a:solidFill>
                  <a:srgbClr val="000000"/>
                </a:solidFill>
              </a:rPr>
              <a:t>Ansatte innleid eller sentralt ansatt </a:t>
            </a:r>
            <a:endParaRPr lang="nb-NO" dirty="0">
              <a:solidFill>
                <a:srgbClr val="000000"/>
              </a:solidFill>
            </a:endParaRPr>
          </a:p>
          <a:p>
            <a:pPr lvl="1"/>
            <a:r>
              <a:rPr lang="nb-NO" dirty="0" smtClean="0">
                <a:solidFill>
                  <a:srgbClr val="000000"/>
                </a:solidFill>
              </a:rPr>
              <a:t>Stor avstand mellom </a:t>
            </a:r>
            <a:r>
              <a:rPr lang="nb-NO" dirty="0">
                <a:solidFill>
                  <a:srgbClr val="000000"/>
                </a:solidFill>
              </a:rPr>
              <a:t>sykehusdrift og </a:t>
            </a:r>
            <a:r>
              <a:rPr lang="nb-NO" dirty="0" smtClean="0">
                <a:solidFill>
                  <a:srgbClr val="000000"/>
                </a:solidFill>
              </a:rPr>
              <a:t>klinisk ledelse</a:t>
            </a:r>
            <a:endParaRPr lang="nb-NO" dirty="0">
              <a:solidFill>
                <a:srgbClr val="000000"/>
              </a:solidFill>
            </a:endParaRPr>
          </a:p>
          <a:p>
            <a:pPr lvl="1"/>
            <a:r>
              <a:rPr lang="nb-NO" dirty="0" smtClean="0">
                <a:solidFill>
                  <a:srgbClr val="000000"/>
                </a:solidFill>
              </a:rPr>
              <a:t>Lang vei </a:t>
            </a:r>
            <a:r>
              <a:rPr lang="nb-NO" dirty="0">
                <a:solidFill>
                  <a:srgbClr val="000000"/>
                </a:solidFill>
              </a:rPr>
              <a:t>fra oppdrag til ferdigstilling</a:t>
            </a:r>
          </a:p>
          <a:p>
            <a:pPr lvl="1"/>
            <a:r>
              <a:rPr lang="nb-NO" dirty="0" smtClean="0">
                <a:solidFill>
                  <a:srgbClr val="000000"/>
                </a:solidFill>
              </a:rPr>
              <a:t>Sentral prioritering / beslutning</a:t>
            </a:r>
            <a:endParaRPr lang="nb-NO" dirty="0">
              <a:solidFill>
                <a:srgbClr val="000000"/>
              </a:solidFill>
            </a:endParaRPr>
          </a:p>
          <a:p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51EA-00EF-4F37-83B7-3042C1D94634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4011CB-06A2-4205-8249-401BFA03DC14}" type="slidenum">
              <a:rPr lang="nb-NO" smtClean="0">
                <a:solidFill>
                  <a:srgbClr val="000000"/>
                </a:solidFill>
              </a:rPr>
              <a:pPr/>
              <a:t>7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33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Nasjonalt helsebygg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nb-NO" dirty="0"/>
              <a:t>En ”gjøkunge” inn i helsevesenet</a:t>
            </a:r>
          </a:p>
          <a:p>
            <a:pPr lvl="2"/>
            <a:r>
              <a:rPr lang="nb-NO" dirty="0"/>
              <a:t>”Modell Forsvarsbygg” – vellykket?</a:t>
            </a:r>
          </a:p>
          <a:p>
            <a:pPr lvl="1"/>
            <a:r>
              <a:rPr lang="nb-NO" dirty="0"/>
              <a:t>Nybygg </a:t>
            </a:r>
          </a:p>
          <a:p>
            <a:pPr lvl="2"/>
            <a:r>
              <a:rPr lang="nb-NO" dirty="0"/>
              <a:t>Positiv til samordning / erfaringsoverføring</a:t>
            </a:r>
          </a:p>
          <a:p>
            <a:pPr lvl="2"/>
            <a:r>
              <a:rPr lang="nb-NO" dirty="0"/>
              <a:t>Planlegging må utføres sammen med sykehusene </a:t>
            </a:r>
          </a:p>
          <a:p>
            <a:pPr lvl="1"/>
            <a:r>
              <a:rPr lang="nb-NO" dirty="0"/>
              <a:t>Drift og vedlikehold</a:t>
            </a:r>
          </a:p>
          <a:p>
            <a:pPr lvl="2"/>
            <a:r>
              <a:rPr lang="nb-NO" dirty="0"/>
              <a:t>Må </a:t>
            </a:r>
            <a:r>
              <a:rPr lang="nb-NO" dirty="0" smtClean="0"/>
              <a:t>styres lokalt </a:t>
            </a:r>
            <a:endParaRPr lang="nb-NO" dirty="0"/>
          </a:p>
          <a:p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459F-60B0-41B8-9AE5-5A82972439A2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4011CB-06A2-4205-8249-401BFA03DC14}" type="slidenum">
              <a:rPr lang="nb-NO" smtClean="0">
                <a:solidFill>
                  <a:srgbClr val="000000"/>
                </a:solidFill>
              </a:rPr>
              <a:pPr/>
              <a:t>8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78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561C0-3E9E-4C42-A424-11C4DF87CD2A}" type="datetime1">
              <a:rPr lang="nb-NO" smtClean="0">
                <a:solidFill>
                  <a:srgbClr val="000000"/>
                </a:solidFill>
              </a:rPr>
              <a:t>04.11.2014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4011CB-06A2-4205-8249-401BFA03DC14}" type="slidenum">
              <a:rPr lang="nb-NO" smtClean="0">
                <a:solidFill>
                  <a:srgbClr val="000000"/>
                </a:solidFill>
              </a:rPr>
              <a:pPr/>
              <a:t>9</a:t>
            </a:fld>
            <a:endParaRPr lang="nb-NO">
              <a:solidFill>
                <a:srgbClr val="000000"/>
              </a:solidFill>
            </a:endParaRP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smtClean="0">
                <a:solidFill>
                  <a:srgbClr val="000000">
                    <a:tint val="75000"/>
                  </a:srgbClr>
                </a:solidFill>
              </a:rPr>
              <a:t>Sigmund Eidem</a:t>
            </a:r>
            <a:endParaRPr lang="nb-NO" dirty="0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440040">
            <a:off x="2369093" y="121250"/>
            <a:ext cx="5768866" cy="607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gforbundet">
  <a:themeElements>
    <a:clrScheme name="Copy of Presentasjon_SHS_PC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opy of Presentasjon_SHS_PC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opy of Presentasjon_SHS_PC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py of Presentasjon_SHS_PC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py of Presentasjon_SHS_PC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py of Presentasjon_SHS_PC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py of Presentasjon_SHS_P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py of Presentasjon_SHS_P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py of Presentasjon_SHS_P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1448</TotalTime>
  <Words>239</Words>
  <Application>Microsoft Office PowerPoint</Application>
  <PresentationFormat>Skjermfremvisning (4:3)</PresentationFormat>
  <Paragraphs>75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9</vt:i4>
      </vt:variant>
    </vt:vector>
  </HeadingPairs>
  <TitlesOfParts>
    <vt:vector size="10" baseType="lpstr">
      <vt:lpstr>Fagforbundet</vt:lpstr>
      <vt:lpstr>FSTL  04.11 - 2014</vt:lpstr>
      <vt:lpstr>Oppdrag</vt:lpstr>
      <vt:lpstr>Prosess</vt:lpstr>
      <vt:lpstr>HMN pådriver</vt:lpstr>
      <vt:lpstr>Vedtak</vt:lpstr>
      <vt:lpstr>Fagforbundet mener…</vt:lpstr>
      <vt:lpstr>Hva risikerer vi nå</vt:lpstr>
      <vt:lpstr>Nasjonalt helsebygg</vt:lpstr>
      <vt:lpstr>PowerPoint-presentasjon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FSTL  05.11.2012</dc:title>
  <dc:creator>Sigmund</dc:creator>
  <cp:lastModifiedBy>Sigmund</cp:lastModifiedBy>
  <cp:revision>38</cp:revision>
  <dcterms:created xsi:type="dcterms:W3CDTF">2012-11-04T19:53:03Z</dcterms:created>
  <dcterms:modified xsi:type="dcterms:W3CDTF">2014-11-04T06:28:38Z</dcterms:modified>
</cp:coreProperties>
</file>